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notesSlides/notesSlide3.xml" ContentType="application/vnd.openxmlformats-officedocument.presentationml.notesSlide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2" r:id="rId14"/>
    <p:sldId id="273" r:id="rId15"/>
    <p:sldId id="274" r:id="rId16"/>
    <p:sldId id="275" r:id="rId17"/>
    <p:sldId id="261" r:id="rId18"/>
    <p:sldId id="262" r:id="rId19"/>
    <p:sldId id="263" r:id="rId20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682" autoAdjust="0"/>
  </p:normalViewPr>
  <p:slideViewPr>
    <p:cSldViewPr>
      <p:cViewPr varScale="1">
        <p:scale>
          <a:sx n="41" d="100"/>
          <a:sy n="41" d="100"/>
        </p:scale>
        <p:origin x="-1531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D9874E-E4DF-418D-A872-E78697C86380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9603ACD7-3C7A-42E8-ADC4-D724C4D09003}">
      <dgm:prSet phldrT="[Texto]"/>
      <dgm:spPr/>
      <dgm:t>
        <a:bodyPr/>
        <a:lstStyle/>
        <a:p>
          <a:r>
            <a:rPr lang="pt-PT" dirty="0" smtClean="0"/>
            <a:t>I</a:t>
          </a:r>
          <a:endParaRPr lang="pt-PT" dirty="0"/>
        </a:p>
      </dgm:t>
    </dgm:pt>
    <dgm:pt modelId="{F929E515-1F5B-4E60-B1CC-45A397318849}" type="parTrans" cxnId="{E70FEEB8-D74A-48F2-A7F9-00EE18D3A6FB}">
      <dgm:prSet/>
      <dgm:spPr/>
      <dgm:t>
        <a:bodyPr/>
        <a:lstStyle/>
        <a:p>
          <a:endParaRPr lang="pt-PT"/>
        </a:p>
      </dgm:t>
    </dgm:pt>
    <dgm:pt modelId="{D2F24927-C7F0-4D3D-BF46-A11E604ACDBD}" type="sibTrans" cxnId="{E70FEEB8-D74A-48F2-A7F9-00EE18D3A6FB}">
      <dgm:prSet/>
      <dgm:spPr/>
      <dgm:t>
        <a:bodyPr/>
        <a:lstStyle/>
        <a:p>
          <a:endParaRPr lang="pt-PT"/>
        </a:p>
      </dgm:t>
    </dgm:pt>
    <dgm:pt modelId="{D077AA24-9844-4826-95C6-4687753E59E2}">
      <dgm:prSet phldrT="[Texto]"/>
      <dgm:spPr/>
      <dgm:t>
        <a:bodyPr/>
        <a:lstStyle/>
        <a:p>
          <a:r>
            <a:rPr lang="pt-PT" dirty="0" smtClean="0"/>
            <a:t>Dimensão profissional, social e ética</a:t>
          </a:r>
          <a:endParaRPr lang="pt-PT" dirty="0"/>
        </a:p>
      </dgm:t>
    </dgm:pt>
    <dgm:pt modelId="{E2A494E8-45A9-4F29-A58E-BA289371A1BD}" type="parTrans" cxnId="{AADDC707-B273-4CB8-82FB-C8947FE90ECA}">
      <dgm:prSet/>
      <dgm:spPr/>
      <dgm:t>
        <a:bodyPr/>
        <a:lstStyle/>
        <a:p>
          <a:endParaRPr lang="pt-PT"/>
        </a:p>
      </dgm:t>
    </dgm:pt>
    <dgm:pt modelId="{CE925C56-A273-4E18-B13A-F448020374FC}" type="sibTrans" cxnId="{AADDC707-B273-4CB8-82FB-C8947FE90ECA}">
      <dgm:prSet/>
      <dgm:spPr/>
      <dgm:t>
        <a:bodyPr/>
        <a:lstStyle/>
        <a:p>
          <a:endParaRPr lang="pt-PT"/>
        </a:p>
      </dgm:t>
    </dgm:pt>
    <dgm:pt modelId="{5F531A1C-E735-49BA-BAC9-0FE0700A5217}">
      <dgm:prSet phldrT="[Texto]"/>
      <dgm:spPr/>
      <dgm:t>
        <a:bodyPr/>
        <a:lstStyle/>
        <a:p>
          <a:r>
            <a:rPr lang="pt-PT" dirty="0" smtClean="0"/>
            <a:t>II</a:t>
          </a:r>
          <a:endParaRPr lang="pt-PT" dirty="0"/>
        </a:p>
      </dgm:t>
    </dgm:pt>
    <dgm:pt modelId="{80718A9D-C67A-42C0-827E-DB0CA7B24246}" type="parTrans" cxnId="{EC0FA704-06BB-4579-BD52-E6C79DBF4A20}">
      <dgm:prSet/>
      <dgm:spPr/>
      <dgm:t>
        <a:bodyPr/>
        <a:lstStyle/>
        <a:p>
          <a:endParaRPr lang="pt-PT"/>
        </a:p>
      </dgm:t>
    </dgm:pt>
    <dgm:pt modelId="{CFE5102D-32F5-4E49-A67C-BE6C2C4385D2}" type="sibTrans" cxnId="{EC0FA704-06BB-4579-BD52-E6C79DBF4A20}">
      <dgm:prSet/>
      <dgm:spPr/>
      <dgm:t>
        <a:bodyPr/>
        <a:lstStyle/>
        <a:p>
          <a:endParaRPr lang="pt-PT"/>
        </a:p>
      </dgm:t>
    </dgm:pt>
    <dgm:pt modelId="{35CBE7C5-7153-40FB-8E68-ED65A522E77C}">
      <dgm:prSet phldrT="[Texto]"/>
      <dgm:spPr/>
      <dgm:t>
        <a:bodyPr/>
        <a:lstStyle/>
        <a:p>
          <a:r>
            <a:rPr lang="pt-PT" dirty="0" smtClean="0"/>
            <a:t>Dimensão do desenvolvimento do ensino e da aprendizagem </a:t>
          </a:r>
          <a:endParaRPr lang="pt-PT" dirty="0"/>
        </a:p>
      </dgm:t>
    </dgm:pt>
    <dgm:pt modelId="{F08D32AB-1A33-411C-BA2B-6CDDB2F68739}" type="parTrans" cxnId="{FA2314E0-5480-4D4E-A8D2-923648361C9F}">
      <dgm:prSet/>
      <dgm:spPr/>
      <dgm:t>
        <a:bodyPr/>
        <a:lstStyle/>
        <a:p>
          <a:endParaRPr lang="pt-PT"/>
        </a:p>
      </dgm:t>
    </dgm:pt>
    <dgm:pt modelId="{2AC611BB-E6F9-43F6-A3A2-A007064A4641}" type="sibTrans" cxnId="{FA2314E0-5480-4D4E-A8D2-923648361C9F}">
      <dgm:prSet/>
      <dgm:spPr/>
      <dgm:t>
        <a:bodyPr/>
        <a:lstStyle/>
        <a:p>
          <a:endParaRPr lang="pt-PT"/>
        </a:p>
      </dgm:t>
    </dgm:pt>
    <dgm:pt modelId="{3300A69F-F9E6-4EB4-A103-02D4DB670BC9}">
      <dgm:prSet phldrT="[Texto]"/>
      <dgm:spPr/>
      <dgm:t>
        <a:bodyPr/>
        <a:lstStyle/>
        <a:p>
          <a:r>
            <a:rPr lang="pt-PT" dirty="0" smtClean="0"/>
            <a:t>III</a:t>
          </a:r>
          <a:endParaRPr lang="pt-PT" dirty="0"/>
        </a:p>
      </dgm:t>
    </dgm:pt>
    <dgm:pt modelId="{84CF2C7C-C08C-4E7A-BE01-0FD4B2E20208}" type="parTrans" cxnId="{C1D0014C-D5A5-4F28-9266-3BCF01E9714C}">
      <dgm:prSet/>
      <dgm:spPr/>
      <dgm:t>
        <a:bodyPr/>
        <a:lstStyle/>
        <a:p>
          <a:endParaRPr lang="pt-PT"/>
        </a:p>
      </dgm:t>
    </dgm:pt>
    <dgm:pt modelId="{810C95F1-6331-4F97-807B-09B47BD94919}" type="sibTrans" cxnId="{C1D0014C-D5A5-4F28-9266-3BCF01E9714C}">
      <dgm:prSet/>
      <dgm:spPr/>
      <dgm:t>
        <a:bodyPr/>
        <a:lstStyle/>
        <a:p>
          <a:endParaRPr lang="pt-PT"/>
        </a:p>
      </dgm:t>
    </dgm:pt>
    <dgm:pt modelId="{0123A522-D721-4845-8BF2-B5CADB88A80E}">
      <dgm:prSet phldrT="[Texto]"/>
      <dgm:spPr/>
      <dgm:t>
        <a:bodyPr/>
        <a:lstStyle/>
        <a:p>
          <a:r>
            <a:rPr lang="pt-PT" dirty="0" smtClean="0"/>
            <a:t>Dimensão da participação na escola e relação com a comunidade</a:t>
          </a:r>
          <a:endParaRPr lang="pt-PT" dirty="0"/>
        </a:p>
      </dgm:t>
    </dgm:pt>
    <dgm:pt modelId="{D67A8143-C5F2-43E7-9B0B-946D14A35EC6}" type="parTrans" cxnId="{4BB44F44-AD09-4C17-AB87-1D838CE4E099}">
      <dgm:prSet/>
      <dgm:spPr/>
      <dgm:t>
        <a:bodyPr/>
        <a:lstStyle/>
        <a:p>
          <a:endParaRPr lang="pt-PT"/>
        </a:p>
      </dgm:t>
    </dgm:pt>
    <dgm:pt modelId="{9B82C133-34F8-4512-BF8B-128D477F746F}" type="sibTrans" cxnId="{4BB44F44-AD09-4C17-AB87-1D838CE4E099}">
      <dgm:prSet/>
      <dgm:spPr/>
      <dgm:t>
        <a:bodyPr/>
        <a:lstStyle/>
        <a:p>
          <a:endParaRPr lang="pt-PT"/>
        </a:p>
      </dgm:t>
    </dgm:pt>
    <dgm:pt modelId="{DFF0C659-D9BF-4FA7-BE9B-5346969CF4BC}">
      <dgm:prSet/>
      <dgm:spPr/>
      <dgm:t>
        <a:bodyPr/>
        <a:lstStyle/>
        <a:p>
          <a:r>
            <a:rPr lang="pt-PT" dirty="0" smtClean="0"/>
            <a:t>IV</a:t>
          </a:r>
          <a:endParaRPr lang="pt-PT" dirty="0"/>
        </a:p>
      </dgm:t>
    </dgm:pt>
    <dgm:pt modelId="{D6B449CA-35D3-4C74-8372-D367608645E6}" type="parTrans" cxnId="{98185CD2-5369-441D-82E7-0E56F4CED752}">
      <dgm:prSet/>
      <dgm:spPr/>
      <dgm:t>
        <a:bodyPr/>
        <a:lstStyle/>
        <a:p>
          <a:endParaRPr lang="pt-PT"/>
        </a:p>
      </dgm:t>
    </dgm:pt>
    <dgm:pt modelId="{2BBE8473-202A-409B-B4DE-6F7F3ADE6528}" type="sibTrans" cxnId="{98185CD2-5369-441D-82E7-0E56F4CED752}">
      <dgm:prSet/>
      <dgm:spPr/>
      <dgm:t>
        <a:bodyPr/>
        <a:lstStyle/>
        <a:p>
          <a:endParaRPr lang="pt-PT"/>
        </a:p>
      </dgm:t>
    </dgm:pt>
    <dgm:pt modelId="{392D2615-41AB-4B3F-9C80-9CC6E85554DF}">
      <dgm:prSet/>
      <dgm:spPr/>
      <dgm:t>
        <a:bodyPr/>
        <a:lstStyle/>
        <a:p>
          <a:r>
            <a:rPr lang="pt-PT" dirty="0" smtClean="0"/>
            <a:t>Dimensão do desenvolvimento profissional ao longo da vida</a:t>
          </a:r>
          <a:endParaRPr lang="pt-PT" dirty="0"/>
        </a:p>
      </dgm:t>
    </dgm:pt>
    <dgm:pt modelId="{99E94D73-71C2-45A0-8F17-DE4B3FE94BAC}" type="parTrans" cxnId="{47E32808-2795-4794-9392-EA63BC9C9B7E}">
      <dgm:prSet/>
      <dgm:spPr/>
    </dgm:pt>
    <dgm:pt modelId="{F2B5E1F8-6E53-4C79-9E5A-898A21001DDA}" type="sibTrans" cxnId="{47E32808-2795-4794-9392-EA63BC9C9B7E}">
      <dgm:prSet/>
      <dgm:spPr/>
    </dgm:pt>
    <dgm:pt modelId="{F7C6E787-87E7-41B6-9672-00049357F652}" type="pres">
      <dgm:prSet presAssocID="{A2D9874E-E4DF-418D-A872-E78697C8638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990414C6-0383-4C3B-9E22-C90A7A8BC23C}" type="pres">
      <dgm:prSet presAssocID="{9603ACD7-3C7A-42E8-ADC4-D724C4D09003}" presName="composite" presStyleCnt="0"/>
      <dgm:spPr/>
    </dgm:pt>
    <dgm:pt modelId="{B83A9DF5-C81A-4E67-BBF6-10790A466D2E}" type="pres">
      <dgm:prSet presAssocID="{9603ACD7-3C7A-42E8-ADC4-D724C4D09003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642E0C47-493E-4286-B1B4-DF10627E57AD}" type="pres">
      <dgm:prSet presAssocID="{9603ACD7-3C7A-42E8-ADC4-D724C4D09003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57B5762C-EED4-4108-A14B-1D9DE42B41D9}" type="pres">
      <dgm:prSet presAssocID="{D2F24927-C7F0-4D3D-BF46-A11E604ACDBD}" presName="sp" presStyleCnt="0"/>
      <dgm:spPr/>
    </dgm:pt>
    <dgm:pt modelId="{ECDDC39A-B45B-492B-8793-EDBE83CF6DDC}" type="pres">
      <dgm:prSet presAssocID="{5F531A1C-E735-49BA-BAC9-0FE0700A5217}" presName="composite" presStyleCnt="0"/>
      <dgm:spPr/>
    </dgm:pt>
    <dgm:pt modelId="{F8A9D488-B81E-4109-8D40-2DC759E7F992}" type="pres">
      <dgm:prSet presAssocID="{5F531A1C-E735-49BA-BAC9-0FE0700A5217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2A1818E8-0F5D-465C-9541-D11E55824FA3}" type="pres">
      <dgm:prSet presAssocID="{5F531A1C-E735-49BA-BAC9-0FE0700A5217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B0B1F4E8-3E71-411F-9E08-89887A70FC95}" type="pres">
      <dgm:prSet presAssocID="{CFE5102D-32F5-4E49-A67C-BE6C2C4385D2}" presName="sp" presStyleCnt="0"/>
      <dgm:spPr/>
    </dgm:pt>
    <dgm:pt modelId="{C020B444-2E32-4BDB-AF9B-98FFB9C1B180}" type="pres">
      <dgm:prSet presAssocID="{3300A69F-F9E6-4EB4-A103-02D4DB670BC9}" presName="composite" presStyleCnt="0"/>
      <dgm:spPr/>
    </dgm:pt>
    <dgm:pt modelId="{039385E6-3400-4438-AE3A-5A086F183C8C}" type="pres">
      <dgm:prSet presAssocID="{3300A69F-F9E6-4EB4-A103-02D4DB670BC9}" presName="parentText" presStyleLbl="alignNode1" presStyleIdx="2" presStyleCnt="4" custLinFactNeighborX="1915" custLinFactNeighborY="-1938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25A0CB80-19B9-4D8A-9C29-F2C035EBEB46}" type="pres">
      <dgm:prSet presAssocID="{3300A69F-F9E6-4EB4-A103-02D4DB670BC9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46A1059E-178B-4243-91F1-F5F80C590A02}" type="pres">
      <dgm:prSet presAssocID="{810C95F1-6331-4F97-807B-09B47BD94919}" presName="sp" presStyleCnt="0"/>
      <dgm:spPr/>
    </dgm:pt>
    <dgm:pt modelId="{79D2BCC7-23E4-4B7E-A240-163E2370CEA8}" type="pres">
      <dgm:prSet presAssocID="{DFF0C659-D9BF-4FA7-BE9B-5346969CF4BC}" presName="composite" presStyleCnt="0"/>
      <dgm:spPr/>
    </dgm:pt>
    <dgm:pt modelId="{CB1F6331-FAE8-435A-8A4F-158B73828640}" type="pres">
      <dgm:prSet presAssocID="{DFF0C659-D9BF-4FA7-BE9B-5346969CF4BC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C5CA7BF5-6706-461C-9C68-D24E0AB57393}" type="pres">
      <dgm:prSet presAssocID="{DFF0C659-D9BF-4FA7-BE9B-5346969CF4BC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AADDC707-B273-4CB8-82FB-C8947FE90ECA}" srcId="{9603ACD7-3C7A-42E8-ADC4-D724C4D09003}" destId="{D077AA24-9844-4826-95C6-4687753E59E2}" srcOrd="0" destOrd="0" parTransId="{E2A494E8-45A9-4F29-A58E-BA289371A1BD}" sibTransId="{CE925C56-A273-4E18-B13A-F448020374FC}"/>
    <dgm:cxn modelId="{4BB44F44-AD09-4C17-AB87-1D838CE4E099}" srcId="{3300A69F-F9E6-4EB4-A103-02D4DB670BC9}" destId="{0123A522-D721-4845-8BF2-B5CADB88A80E}" srcOrd="0" destOrd="0" parTransId="{D67A8143-C5F2-43E7-9B0B-946D14A35EC6}" sibTransId="{9B82C133-34F8-4512-BF8B-128D477F746F}"/>
    <dgm:cxn modelId="{DA5E8F7C-0021-46E9-AFDD-536F1BD7123E}" type="presOf" srcId="{3300A69F-F9E6-4EB4-A103-02D4DB670BC9}" destId="{039385E6-3400-4438-AE3A-5A086F183C8C}" srcOrd="0" destOrd="0" presId="urn:microsoft.com/office/officeart/2005/8/layout/chevron2"/>
    <dgm:cxn modelId="{E70FEEB8-D74A-48F2-A7F9-00EE18D3A6FB}" srcId="{A2D9874E-E4DF-418D-A872-E78697C86380}" destId="{9603ACD7-3C7A-42E8-ADC4-D724C4D09003}" srcOrd="0" destOrd="0" parTransId="{F929E515-1F5B-4E60-B1CC-45A397318849}" sibTransId="{D2F24927-C7F0-4D3D-BF46-A11E604ACDBD}"/>
    <dgm:cxn modelId="{FA2314E0-5480-4D4E-A8D2-923648361C9F}" srcId="{5F531A1C-E735-49BA-BAC9-0FE0700A5217}" destId="{35CBE7C5-7153-40FB-8E68-ED65A522E77C}" srcOrd="0" destOrd="0" parTransId="{F08D32AB-1A33-411C-BA2B-6CDDB2F68739}" sibTransId="{2AC611BB-E6F9-43F6-A3A2-A007064A4641}"/>
    <dgm:cxn modelId="{A7BEF766-F371-49FF-A452-A3385B27ED82}" type="presOf" srcId="{D077AA24-9844-4826-95C6-4687753E59E2}" destId="{642E0C47-493E-4286-B1B4-DF10627E57AD}" srcOrd="0" destOrd="0" presId="urn:microsoft.com/office/officeart/2005/8/layout/chevron2"/>
    <dgm:cxn modelId="{47E32808-2795-4794-9392-EA63BC9C9B7E}" srcId="{DFF0C659-D9BF-4FA7-BE9B-5346969CF4BC}" destId="{392D2615-41AB-4B3F-9C80-9CC6E85554DF}" srcOrd="0" destOrd="0" parTransId="{99E94D73-71C2-45A0-8F17-DE4B3FE94BAC}" sibTransId="{F2B5E1F8-6E53-4C79-9E5A-898A21001DDA}"/>
    <dgm:cxn modelId="{98185CD2-5369-441D-82E7-0E56F4CED752}" srcId="{A2D9874E-E4DF-418D-A872-E78697C86380}" destId="{DFF0C659-D9BF-4FA7-BE9B-5346969CF4BC}" srcOrd="3" destOrd="0" parTransId="{D6B449CA-35D3-4C74-8372-D367608645E6}" sibTransId="{2BBE8473-202A-409B-B4DE-6F7F3ADE6528}"/>
    <dgm:cxn modelId="{A3F4B5BB-3774-43FA-A7E3-6203DED9AA05}" type="presOf" srcId="{5F531A1C-E735-49BA-BAC9-0FE0700A5217}" destId="{F8A9D488-B81E-4109-8D40-2DC759E7F992}" srcOrd="0" destOrd="0" presId="urn:microsoft.com/office/officeart/2005/8/layout/chevron2"/>
    <dgm:cxn modelId="{7CF7CE39-415B-4EA2-AF8D-5AF168F52D5B}" type="presOf" srcId="{392D2615-41AB-4B3F-9C80-9CC6E85554DF}" destId="{C5CA7BF5-6706-461C-9C68-D24E0AB57393}" srcOrd="0" destOrd="0" presId="urn:microsoft.com/office/officeart/2005/8/layout/chevron2"/>
    <dgm:cxn modelId="{EC0FA704-06BB-4579-BD52-E6C79DBF4A20}" srcId="{A2D9874E-E4DF-418D-A872-E78697C86380}" destId="{5F531A1C-E735-49BA-BAC9-0FE0700A5217}" srcOrd="1" destOrd="0" parTransId="{80718A9D-C67A-42C0-827E-DB0CA7B24246}" sibTransId="{CFE5102D-32F5-4E49-A67C-BE6C2C4385D2}"/>
    <dgm:cxn modelId="{E1E75592-5C22-44E6-8066-8DC2CE7EB627}" type="presOf" srcId="{35CBE7C5-7153-40FB-8E68-ED65A522E77C}" destId="{2A1818E8-0F5D-465C-9541-D11E55824FA3}" srcOrd="0" destOrd="0" presId="urn:microsoft.com/office/officeart/2005/8/layout/chevron2"/>
    <dgm:cxn modelId="{D63148FA-FF35-472D-B285-EB8F2B4FC59C}" type="presOf" srcId="{A2D9874E-E4DF-418D-A872-E78697C86380}" destId="{F7C6E787-87E7-41B6-9672-00049357F652}" srcOrd="0" destOrd="0" presId="urn:microsoft.com/office/officeart/2005/8/layout/chevron2"/>
    <dgm:cxn modelId="{C1D0014C-D5A5-4F28-9266-3BCF01E9714C}" srcId="{A2D9874E-E4DF-418D-A872-E78697C86380}" destId="{3300A69F-F9E6-4EB4-A103-02D4DB670BC9}" srcOrd="2" destOrd="0" parTransId="{84CF2C7C-C08C-4E7A-BE01-0FD4B2E20208}" sibTransId="{810C95F1-6331-4F97-807B-09B47BD94919}"/>
    <dgm:cxn modelId="{436F972D-FBCF-4BF5-AE27-FA492929E9A2}" type="presOf" srcId="{DFF0C659-D9BF-4FA7-BE9B-5346969CF4BC}" destId="{CB1F6331-FAE8-435A-8A4F-158B73828640}" srcOrd="0" destOrd="0" presId="urn:microsoft.com/office/officeart/2005/8/layout/chevron2"/>
    <dgm:cxn modelId="{743A87FD-7CEC-40E9-98E3-D49E35BFCF7A}" type="presOf" srcId="{9603ACD7-3C7A-42E8-ADC4-D724C4D09003}" destId="{B83A9DF5-C81A-4E67-BBF6-10790A466D2E}" srcOrd="0" destOrd="0" presId="urn:microsoft.com/office/officeart/2005/8/layout/chevron2"/>
    <dgm:cxn modelId="{E024669A-85A7-422C-B455-39512D2DC5B6}" type="presOf" srcId="{0123A522-D721-4845-8BF2-B5CADB88A80E}" destId="{25A0CB80-19B9-4D8A-9C29-F2C035EBEB46}" srcOrd="0" destOrd="0" presId="urn:microsoft.com/office/officeart/2005/8/layout/chevron2"/>
    <dgm:cxn modelId="{AB7C349E-3011-43AF-B2F3-DDBAF537A545}" type="presParOf" srcId="{F7C6E787-87E7-41B6-9672-00049357F652}" destId="{990414C6-0383-4C3B-9E22-C90A7A8BC23C}" srcOrd="0" destOrd="0" presId="urn:microsoft.com/office/officeart/2005/8/layout/chevron2"/>
    <dgm:cxn modelId="{075ECAFB-C531-457B-8DE1-37681D3E44F1}" type="presParOf" srcId="{990414C6-0383-4C3B-9E22-C90A7A8BC23C}" destId="{B83A9DF5-C81A-4E67-BBF6-10790A466D2E}" srcOrd="0" destOrd="0" presId="urn:microsoft.com/office/officeart/2005/8/layout/chevron2"/>
    <dgm:cxn modelId="{3CCC1BB9-9F4E-4861-939E-95108D10B902}" type="presParOf" srcId="{990414C6-0383-4C3B-9E22-C90A7A8BC23C}" destId="{642E0C47-493E-4286-B1B4-DF10627E57AD}" srcOrd="1" destOrd="0" presId="urn:microsoft.com/office/officeart/2005/8/layout/chevron2"/>
    <dgm:cxn modelId="{B2EEAE62-8D08-4738-BF49-1E3CFB01A6AC}" type="presParOf" srcId="{F7C6E787-87E7-41B6-9672-00049357F652}" destId="{57B5762C-EED4-4108-A14B-1D9DE42B41D9}" srcOrd="1" destOrd="0" presId="urn:microsoft.com/office/officeart/2005/8/layout/chevron2"/>
    <dgm:cxn modelId="{95D2CD6B-5E8E-4102-9039-0B477E733949}" type="presParOf" srcId="{F7C6E787-87E7-41B6-9672-00049357F652}" destId="{ECDDC39A-B45B-492B-8793-EDBE83CF6DDC}" srcOrd="2" destOrd="0" presId="urn:microsoft.com/office/officeart/2005/8/layout/chevron2"/>
    <dgm:cxn modelId="{CE1BBFDC-2F3D-4E9F-A971-8901145FE0FF}" type="presParOf" srcId="{ECDDC39A-B45B-492B-8793-EDBE83CF6DDC}" destId="{F8A9D488-B81E-4109-8D40-2DC759E7F992}" srcOrd="0" destOrd="0" presId="urn:microsoft.com/office/officeart/2005/8/layout/chevron2"/>
    <dgm:cxn modelId="{E9B22797-4387-411A-9FC9-8766400CD006}" type="presParOf" srcId="{ECDDC39A-B45B-492B-8793-EDBE83CF6DDC}" destId="{2A1818E8-0F5D-465C-9541-D11E55824FA3}" srcOrd="1" destOrd="0" presId="urn:microsoft.com/office/officeart/2005/8/layout/chevron2"/>
    <dgm:cxn modelId="{63038FB5-387C-4EBB-895E-5607C6F87EBB}" type="presParOf" srcId="{F7C6E787-87E7-41B6-9672-00049357F652}" destId="{B0B1F4E8-3E71-411F-9E08-89887A70FC95}" srcOrd="3" destOrd="0" presId="urn:microsoft.com/office/officeart/2005/8/layout/chevron2"/>
    <dgm:cxn modelId="{ACC588F2-B91B-489A-8077-4E8384A4D564}" type="presParOf" srcId="{F7C6E787-87E7-41B6-9672-00049357F652}" destId="{C020B444-2E32-4BDB-AF9B-98FFB9C1B180}" srcOrd="4" destOrd="0" presId="urn:microsoft.com/office/officeart/2005/8/layout/chevron2"/>
    <dgm:cxn modelId="{39797EFA-B17F-4783-8C07-F96F47369F48}" type="presParOf" srcId="{C020B444-2E32-4BDB-AF9B-98FFB9C1B180}" destId="{039385E6-3400-4438-AE3A-5A086F183C8C}" srcOrd="0" destOrd="0" presId="urn:microsoft.com/office/officeart/2005/8/layout/chevron2"/>
    <dgm:cxn modelId="{5E825FFE-8DEB-47C0-8A3D-5B40062C4BB7}" type="presParOf" srcId="{C020B444-2E32-4BDB-AF9B-98FFB9C1B180}" destId="{25A0CB80-19B9-4D8A-9C29-F2C035EBEB46}" srcOrd="1" destOrd="0" presId="urn:microsoft.com/office/officeart/2005/8/layout/chevron2"/>
    <dgm:cxn modelId="{DBF5D17F-9F0A-4994-84FA-1E82CF8764E7}" type="presParOf" srcId="{F7C6E787-87E7-41B6-9672-00049357F652}" destId="{46A1059E-178B-4243-91F1-F5F80C590A02}" srcOrd="5" destOrd="0" presId="urn:microsoft.com/office/officeart/2005/8/layout/chevron2"/>
    <dgm:cxn modelId="{F6077DEB-D776-465C-8E3D-7AFAD519FAB3}" type="presParOf" srcId="{F7C6E787-87E7-41B6-9672-00049357F652}" destId="{79D2BCC7-23E4-4B7E-A240-163E2370CEA8}" srcOrd="6" destOrd="0" presId="urn:microsoft.com/office/officeart/2005/8/layout/chevron2"/>
    <dgm:cxn modelId="{788E0154-2F96-4DB3-BC5A-0B9E2C4CAF2E}" type="presParOf" srcId="{79D2BCC7-23E4-4B7E-A240-163E2370CEA8}" destId="{CB1F6331-FAE8-435A-8A4F-158B73828640}" srcOrd="0" destOrd="0" presId="urn:microsoft.com/office/officeart/2005/8/layout/chevron2"/>
    <dgm:cxn modelId="{C6B5FB85-35B2-4DA7-B722-F8CAC353611C}" type="presParOf" srcId="{79D2BCC7-23E4-4B7E-A240-163E2370CEA8}" destId="{C5CA7BF5-6706-461C-9C68-D24E0AB5739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FF9F53E-F1A2-44E2-B9E4-E2D8CF78898C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D8B52362-C2C9-4FC3-A915-46C9F999AA99}">
      <dgm:prSet phldrT="[Texto]"/>
      <dgm:spPr/>
      <dgm:t>
        <a:bodyPr/>
        <a:lstStyle/>
        <a:p>
          <a:r>
            <a:rPr lang="pt-PT" dirty="0" smtClean="0"/>
            <a:t>Participação ativa na realização e organização das várias atividades</a:t>
          </a:r>
          <a:endParaRPr lang="pt-PT" dirty="0"/>
        </a:p>
      </dgm:t>
    </dgm:pt>
    <dgm:pt modelId="{1C89331F-B5F0-4655-BF82-9EA9A5503067}" type="parTrans" cxnId="{8775E878-9FD0-4A1E-8C04-FF1E28589E90}">
      <dgm:prSet/>
      <dgm:spPr/>
      <dgm:t>
        <a:bodyPr/>
        <a:lstStyle/>
        <a:p>
          <a:endParaRPr lang="pt-PT"/>
        </a:p>
      </dgm:t>
    </dgm:pt>
    <dgm:pt modelId="{AC90F478-E1A2-4E18-AF42-F4FA6B08D14C}" type="sibTrans" cxnId="{8775E878-9FD0-4A1E-8C04-FF1E28589E90}">
      <dgm:prSet/>
      <dgm:spPr/>
      <dgm:t>
        <a:bodyPr/>
        <a:lstStyle/>
        <a:p>
          <a:endParaRPr lang="pt-PT"/>
        </a:p>
      </dgm:t>
    </dgm:pt>
    <dgm:pt modelId="{A3C08EA9-1317-4EE3-ADB8-5697F807D1EF}">
      <dgm:prSet phldrT="[Texto]"/>
      <dgm:spPr/>
      <dgm:t>
        <a:bodyPr/>
        <a:lstStyle/>
        <a:p>
          <a:r>
            <a:rPr lang="pt-PT" dirty="0" smtClean="0"/>
            <a:t>Megas de Atletismo (corridas de velocidade e estafetas, salto em comprimento, salto em altura, lançamento do peso); </a:t>
          </a:r>
          <a:endParaRPr lang="pt-PT" dirty="0"/>
        </a:p>
      </dgm:t>
    </dgm:pt>
    <dgm:pt modelId="{C5D54BCF-8FCB-414D-9295-704A9B22598F}" type="parTrans" cxnId="{8827E25E-8ADF-4F01-8B80-FE7DD3048CDF}">
      <dgm:prSet/>
      <dgm:spPr/>
      <dgm:t>
        <a:bodyPr/>
        <a:lstStyle/>
        <a:p>
          <a:endParaRPr lang="pt-PT"/>
        </a:p>
      </dgm:t>
    </dgm:pt>
    <dgm:pt modelId="{F32B3057-1D79-4B81-ADB9-CB205AD11080}" type="sibTrans" cxnId="{8827E25E-8ADF-4F01-8B80-FE7DD3048CDF}">
      <dgm:prSet/>
      <dgm:spPr/>
      <dgm:t>
        <a:bodyPr/>
        <a:lstStyle/>
        <a:p>
          <a:endParaRPr lang="pt-PT"/>
        </a:p>
      </dgm:t>
    </dgm:pt>
    <dgm:pt modelId="{8426A16E-658D-444C-A00B-450A2F68339B}">
      <dgm:prSet phldrT="[Texto]" phldr="1"/>
      <dgm:spPr/>
      <dgm:t>
        <a:bodyPr/>
        <a:lstStyle/>
        <a:p>
          <a:endParaRPr lang="pt-PT"/>
        </a:p>
      </dgm:t>
    </dgm:pt>
    <dgm:pt modelId="{E5159E8C-383B-466D-BCBA-A49F893D0871}" type="parTrans" cxnId="{E912289D-315F-40B5-8862-7932DF1DD276}">
      <dgm:prSet/>
      <dgm:spPr/>
      <dgm:t>
        <a:bodyPr/>
        <a:lstStyle/>
        <a:p>
          <a:endParaRPr lang="pt-PT"/>
        </a:p>
      </dgm:t>
    </dgm:pt>
    <dgm:pt modelId="{80F3E599-72EB-482A-A91C-1C018619B4A6}" type="sibTrans" cxnId="{E912289D-315F-40B5-8862-7932DF1DD276}">
      <dgm:prSet/>
      <dgm:spPr/>
      <dgm:t>
        <a:bodyPr/>
        <a:lstStyle/>
        <a:p>
          <a:endParaRPr lang="pt-PT"/>
        </a:p>
      </dgm:t>
    </dgm:pt>
    <dgm:pt modelId="{3C9DD19A-122F-4A4F-B289-07BF1474C71B}">
      <dgm:prSet phldrT="[Texto]"/>
      <dgm:spPr/>
      <dgm:t>
        <a:bodyPr/>
        <a:lstStyle/>
        <a:p>
          <a:r>
            <a:rPr lang="pt-PT" dirty="0" smtClean="0"/>
            <a:t>Inter-turmas de basquetebol (</a:t>
          </a:r>
          <a:r>
            <a:rPr lang="pt-PT" dirty="0" err="1" smtClean="0"/>
            <a:t>compal-air</a:t>
          </a:r>
          <a:r>
            <a:rPr lang="pt-PT" dirty="0" smtClean="0"/>
            <a:t>)</a:t>
          </a:r>
          <a:endParaRPr lang="pt-PT" dirty="0"/>
        </a:p>
      </dgm:t>
    </dgm:pt>
    <dgm:pt modelId="{7F1853B8-77F8-4FA8-A150-F4C2196B8F37}" type="parTrans" cxnId="{DE554B11-B576-4575-BAE4-3516C44E06FC}">
      <dgm:prSet/>
      <dgm:spPr/>
      <dgm:t>
        <a:bodyPr/>
        <a:lstStyle/>
        <a:p>
          <a:endParaRPr lang="pt-PT"/>
        </a:p>
      </dgm:t>
    </dgm:pt>
    <dgm:pt modelId="{CAB47281-625E-4F7F-B72D-B6618633F77A}" type="sibTrans" cxnId="{DE554B11-B576-4575-BAE4-3516C44E06FC}">
      <dgm:prSet/>
      <dgm:spPr/>
      <dgm:t>
        <a:bodyPr/>
        <a:lstStyle/>
        <a:p>
          <a:endParaRPr lang="pt-PT"/>
        </a:p>
      </dgm:t>
    </dgm:pt>
    <dgm:pt modelId="{0721A9D4-9FD9-4E3B-AB4C-D9D22E85F293}">
      <dgm:prSet phldrT="[Texto]"/>
      <dgm:spPr/>
      <dgm:t>
        <a:bodyPr/>
        <a:lstStyle/>
        <a:p>
          <a:r>
            <a:rPr lang="pt-PT" dirty="0" smtClean="0"/>
            <a:t>34 equipas (4 elementos)</a:t>
          </a:r>
          <a:endParaRPr lang="pt-PT" dirty="0"/>
        </a:p>
      </dgm:t>
    </dgm:pt>
    <dgm:pt modelId="{00084A2D-7B99-47BB-BE6C-80DE81DD6BEA}" type="parTrans" cxnId="{F975421B-1AFF-4FC0-876B-3608C8893550}">
      <dgm:prSet/>
      <dgm:spPr/>
      <dgm:t>
        <a:bodyPr/>
        <a:lstStyle/>
        <a:p>
          <a:endParaRPr lang="pt-PT"/>
        </a:p>
      </dgm:t>
    </dgm:pt>
    <dgm:pt modelId="{6E996A2B-CE38-4C67-9ACF-E8CED581C28B}" type="sibTrans" cxnId="{F975421B-1AFF-4FC0-876B-3608C8893550}">
      <dgm:prSet/>
      <dgm:spPr/>
      <dgm:t>
        <a:bodyPr/>
        <a:lstStyle/>
        <a:p>
          <a:endParaRPr lang="pt-PT"/>
        </a:p>
      </dgm:t>
    </dgm:pt>
    <dgm:pt modelId="{BABF6D6D-E812-414E-B354-DC001978546B}">
      <dgm:prSet phldrT="[Texto]" phldr="1"/>
      <dgm:spPr/>
      <dgm:t>
        <a:bodyPr/>
        <a:lstStyle/>
        <a:p>
          <a:endParaRPr lang="pt-PT"/>
        </a:p>
      </dgm:t>
    </dgm:pt>
    <dgm:pt modelId="{B885B499-3ADA-4A6C-B4E6-694C8FBB3578}" type="parTrans" cxnId="{BE4BAF51-DE78-4CD7-B8AA-F8F9FB3F1343}">
      <dgm:prSet/>
      <dgm:spPr/>
      <dgm:t>
        <a:bodyPr/>
        <a:lstStyle/>
        <a:p>
          <a:endParaRPr lang="pt-PT"/>
        </a:p>
      </dgm:t>
    </dgm:pt>
    <dgm:pt modelId="{3E99E8C6-37EA-44DE-880B-B57466DC3AE5}" type="sibTrans" cxnId="{BE4BAF51-DE78-4CD7-B8AA-F8F9FB3F1343}">
      <dgm:prSet/>
      <dgm:spPr/>
      <dgm:t>
        <a:bodyPr/>
        <a:lstStyle/>
        <a:p>
          <a:endParaRPr lang="pt-PT"/>
        </a:p>
      </dgm:t>
    </dgm:pt>
    <dgm:pt modelId="{45264037-0E96-4235-91FC-D86CDD257E9F}">
      <dgm:prSet phldrT="[Texto]"/>
      <dgm:spPr/>
      <dgm:t>
        <a:bodyPr/>
        <a:lstStyle/>
        <a:p>
          <a:r>
            <a:rPr lang="pt-PT" dirty="0" smtClean="0"/>
            <a:t>Projeto</a:t>
          </a:r>
        </a:p>
        <a:p>
          <a:r>
            <a:rPr lang="pt-PT" dirty="0" smtClean="0"/>
            <a:t> “Dia do Pai”</a:t>
          </a:r>
          <a:endParaRPr lang="pt-PT" dirty="0"/>
        </a:p>
      </dgm:t>
    </dgm:pt>
    <dgm:pt modelId="{C432FED0-D29B-4D42-BAF3-3D14368A0D63}" type="parTrans" cxnId="{AB12F364-495F-4940-BF2F-CB138D1E7F42}">
      <dgm:prSet/>
      <dgm:spPr/>
      <dgm:t>
        <a:bodyPr/>
        <a:lstStyle/>
        <a:p>
          <a:endParaRPr lang="pt-PT"/>
        </a:p>
      </dgm:t>
    </dgm:pt>
    <dgm:pt modelId="{42E36381-DCC1-4224-92F1-3776CE3DC1F0}" type="sibTrans" cxnId="{AB12F364-495F-4940-BF2F-CB138D1E7F42}">
      <dgm:prSet/>
      <dgm:spPr/>
      <dgm:t>
        <a:bodyPr/>
        <a:lstStyle/>
        <a:p>
          <a:endParaRPr lang="pt-PT"/>
        </a:p>
      </dgm:t>
    </dgm:pt>
    <dgm:pt modelId="{7ACC8065-E7B5-4583-A071-FE6FE866290D}">
      <dgm:prSet phldrT="[Texto]"/>
      <dgm:spPr/>
      <dgm:t>
        <a:bodyPr/>
        <a:lstStyle/>
        <a:p>
          <a:r>
            <a:rPr lang="pt-PT" dirty="0" smtClean="0"/>
            <a:t>80 pessoas</a:t>
          </a:r>
          <a:endParaRPr lang="pt-PT" dirty="0"/>
        </a:p>
      </dgm:t>
    </dgm:pt>
    <dgm:pt modelId="{7BF9607F-FEF5-46AB-BA94-FD5E2DB29234}" type="parTrans" cxnId="{EFDEF18B-1068-444D-83F2-A2F9BB3FDF05}">
      <dgm:prSet/>
      <dgm:spPr/>
      <dgm:t>
        <a:bodyPr/>
        <a:lstStyle/>
        <a:p>
          <a:endParaRPr lang="pt-PT"/>
        </a:p>
      </dgm:t>
    </dgm:pt>
    <dgm:pt modelId="{DCF3AEDB-78DA-4D68-8BBA-9200E76972DF}" type="sibTrans" cxnId="{EFDEF18B-1068-444D-83F2-A2F9BB3FDF05}">
      <dgm:prSet/>
      <dgm:spPr/>
      <dgm:t>
        <a:bodyPr/>
        <a:lstStyle/>
        <a:p>
          <a:endParaRPr lang="pt-PT"/>
        </a:p>
      </dgm:t>
    </dgm:pt>
    <dgm:pt modelId="{10CD2A82-8A6C-4700-8287-B07E5D597709}">
      <dgm:prSet phldrT="[Texto]"/>
      <dgm:spPr/>
      <dgm:t>
        <a:bodyPr/>
        <a:lstStyle/>
        <a:p>
          <a:r>
            <a:rPr lang="pt-PT" dirty="0" smtClean="0"/>
            <a:t>Sessão de relaxamento</a:t>
          </a:r>
          <a:endParaRPr lang="pt-PT" dirty="0"/>
        </a:p>
      </dgm:t>
    </dgm:pt>
    <dgm:pt modelId="{2C4EF994-5A9D-48BF-B51B-70242116BF1A}" type="parTrans" cxnId="{4CBF8539-38C7-466C-9FAD-7646A396BE7D}">
      <dgm:prSet/>
      <dgm:spPr/>
      <dgm:t>
        <a:bodyPr/>
        <a:lstStyle/>
        <a:p>
          <a:endParaRPr lang="pt-PT"/>
        </a:p>
      </dgm:t>
    </dgm:pt>
    <dgm:pt modelId="{45268789-D320-48A7-84AE-7EFF38FD4212}" type="sibTrans" cxnId="{4CBF8539-38C7-466C-9FAD-7646A396BE7D}">
      <dgm:prSet/>
      <dgm:spPr/>
      <dgm:t>
        <a:bodyPr/>
        <a:lstStyle/>
        <a:p>
          <a:endParaRPr lang="pt-PT"/>
        </a:p>
      </dgm:t>
    </dgm:pt>
    <dgm:pt modelId="{AA788BD1-64FD-476D-9291-2093CF7BF912}">
      <dgm:prSet/>
      <dgm:spPr/>
      <dgm:t>
        <a:bodyPr/>
        <a:lstStyle/>
        <a:p>
          <a:r>
            <a:rPr lang="pt-PT" smtClean="0"/>
            <a:t>Torneio Inter-turmas de Futebol; </a:t>
          </a:r>
          <a:endParaRPr lang="pt-PT" dirty="0" smtClean="0"/>
        </a:p>
      </dgm:t>
    </dgm:pt>
    <dgm:pt modelId="{B0413F75-CDE0-4028-9E84-E981B6B9AE7A}" type="parTrans" cxnId="{76B85957-DE28-4269-A091-11FF0E6BBF17}">
      <dgm:prSet/>
      <dgm:spPr/>
      <dgm:t>
        <a:bodyPr/>
        <a:lstStyle/>
        <a:p>
          <a:endParaRPr lang="pt-PT"/>
        </a:p>
      </dgm:t>
    </dgm:pt>
    <dgm:pt modelId="{3FA50DBB-323A-47AE-A12B-8971CEF1D532}" type="sibTrans" cxnId="{76B85957-DE28-4269-A091-11FF0E6BBF17}">
      <dgm:prSet/>
      <dgm:spPr/>
      <dgm:t>
        <a:bodyPr/>
        <a:lstStyle/>
        <a:p>
          <a:endParaRPr lang="pt-PT"/>
        </a:p>
      </dgm:t>
    </dgm:pt>
    <dgm:pt modelId="{F01FE6BD-8637-4486-8A90-DCC25E859B3D}">
      <dgm:prSet/>
      <dgm:spPr/>
      <dgm:t>
        <a:bodyPr/>
        <a:lstStyle/>
        <a:p>
          <a:r>
            <a:rPr lang="pt-PT" smtClean="0"/>
            <a:t>Corta-mato escolar; </a:t>
          </a:r>
          <a:endParaRPr lang="pt-PT" dirty="0" smtClean="0"/>
        </a:p>
      </dgm:t>
    </dgm:pt>
    <dgm:pt modelId="{01B9BCC0-F501-475F-908A-B2437FBF697B}" type="parTrans" cxnId="{36A4CB3F-E235-496F-B687-CF6364977233}">
      <dgm:prSet/>
      <dgm:spPr/>
      <dgm:t>
        <a:bodyPr/>
        <a:lstStyle/>
        <a:p>
          <a:endParaRPr lang="pt-PT"/>
        </a:p>
      </dgm:t>
    </dgm:pt>
    <dgm:pt modelId="{D12DC46D-C489-4715-B89D-18372D605961}" type="sibTrans" cxnId="{36A4CB3F-E235-496F-B687-CF6364977233}">
      <dgm:prSet/>
      <dgm:spPr/>
      <dgm:t>
        <a:bodyPr/>
        <a:lstStyle/>
        <a:p>
          <a:endParaRPr lang="pt-PT"/>
        </a:p>
      </dgm:t>
    </dgm:pt>
    <dgm:pt modelId="{6EC39314-ECEA-46DA-92F7-B3464E57726F}">
      <dgm:prSet/>
      <dgm:spPr/>
      <dgm:t>
        <a:bodyPr/>
        <a:lstStyle/>
        <a:p>
          <a:r>
            <a:rPr lang="pt-PT" dirty="0" smtClean="0"/>
            <a:t>Corrida pelo Dia do Não Fumador.</a:t>
          </a:r>
          <a:endParaRPr lang="pt-PT" dirty="0"/>
        </a:p>
      </dgm:t>
    </dgm:pt>
    <dgm:pt modelId="{3243E784-9A9D-4056-9B0A-65B54F634D6E}" type="parTrans" cxnId="{51073276-F9D5-4ADD-8630-88F212C037E2}">
      <dgm:prSet/>
      <dgm:spPr/>
      <dgm:t>
        <a:bodyPr/>
        <a:lstStyle/>
        <a:p>
          <a:endParaRPr lang="pt-PT"/>
        </a:p>
      </dgm:t>
    </dgm:pt>
    <dgm:pt modelId="{238FDE59-AF1D-42DA-8958-B03338055E5E}" type="sibTrans" cxnId="{51073276-F9D5-4ADD-8630-88F212C037E2}">
      <dgm:prSet/>
      <dgm:spPr/>
      <dgm:t>
        <a:bodyPr/>
        <a:lstStyle/>
        <a:p>
          <a:endParaRPr lang="pt-PT"/>
        </a:p>
      </dgm:t>
    </dgm:pt>
    <dgm:pt modelId="{DA0EA702-113D-4496-881F-00937F739759}">
      <dgm:prSet/>
      <dgm:spPr/>
      <dgm:t>
        <a:bodyPr/>
        <a:lstStyle/>
        <a:p>
          <a:r>
            <a:rPr lang="pt-PT" dirty="0" smtClean="0"/>
            <a:t>3º Ciclo</a:t>
          </a:r>
          <a:endParaRPr lang="pt-PT" dirty="0"/>
        </a:p>
      </dgm:t>
    </dgm:pt>
    <dgm:pt modelId="{A6E47F51-B968-4893-A11B-5FA90763D9EC}" type="parTrans" cxnId="{927251C9-A677-4413-B5B9-4D1076805235}">
      <dgm:prSet/>
      <dgm:spPr/>
      <dgm:t>
        <a:bodyPr/>
        <a:lstStyle/>
        <a:p>
          <a:endParaRPr lang="pt-PT"/>
        </a:p>
      </dgm:t>
    </dgm:pt>
    <dgm:pt modelId="{4B59E122-8094-4E69-B427-82E16202D710}" type="sibTrans" cxnId="{927251C9-A677-4413-B5B9-4D1076805235}">
      <dgm:prSet/>
      <dgm:spPr/>
      <dgm:t>
        <a:bodyPr/>
        <a:lstStyle/>
        <a:p>
          <a:endParaRPr lang="pt-PT"/>
        </a:p>
      </dgm:t>
    </dgm:pt>
    <dgm:pt modelId="{9D77233E-BBE4-415F-A88E-817DE902E4FC}">
      <dgm:prSet/>
      <dgm:spPr/>
      <dgm:t>
        <a:bodyPr/>
        <a:lstStyle/>
        <a:p>
          <a:r>
            <a:rPr lang="pt-PT" dirty="0" smtClean="0"/>
            <a:t>Jogos Tradicionais</a:t>
          </a:r>
          <a:endParaRPr lang="pt-PT" dirty="0"/>
        </a:p>
      </dgm:t>
    </dgm:pt>
    <dgm:pt modelId="{CBD86998-C8FE-4742-9501-6CB5049955B7}" type="parTrans" cxnId="{BDC96AE7-A27A-4E45-A5F2-9AB892EC16B2}">
      <dgm:prSet/>
      <dgm:spPr/>
      <dgm:t>
        <a:bodyPr/>
        <a:lstStyle/>
        <a:p>
          <a:endParaRPr lang="pt-PT"/>
        </a:p>
      </dgm:t>
    </dgm:pt>
    <dgm:pt modelId="{667DD61D-73BA-48A3-A687-D4F80D8DB042}" type="sibTrans" cxnId="{BDC96AE7-A27A-4E45-A5F2-9AB892EC16B2}">
      <dgm:prSet/>
      <dgm:spPr/>
      <dgm:t>
        <a:bodyPr/>
        <a:lstStyle/>
        <a:p>
          <a:endParaRPr lang="pt-PT"/>
        </a:p>
      </dgm:t>
    </dgm:pt>
    <dgm:pt modelId="{75951DDE-6772-4D62-BA5B-5185BBBFE0B1}">
      <dgm:prSet phldrT="[Texto]"/>
      <dgm:spPr/>
      <dgm:t>
        <a:bodyPr/>
        <a:lstStyle/>
        <a:p>
          <a:r>
            <a:rPr lang="pt-PT" dirty="0" smtClean="0"/>
            <a:t>Lanche convívio </a:t>
          </a:r>
          <a:endParaRPr lang="pt-PT" dirty="0"/>
        </a:p>
      </dgm:t>
    </dgm:pt>
    <dgm:pt modelId="{18BF1CC5-2765-4BB5-AB3E-843B919B2268}" type="parTrans" cxnId="{CC90D250-0895-490C-8481-06D5B774984C}">
      <dgm:prSet/>
      <dgm:spPr/>
      <dgm:t>
        <a:bodyPr/>
        <a:lstStyle/>
        <a:p>
          <a:endParaRPr lang="pt-PT"/>
        </a:p>
      </dgm:t>
    </dgm:pt>
    <dgm:pt modelId="{8B8976B5-ECE9-4DD6-92AA-3821A8F2FB71}" type="sibTrans" cxnId="{CC90D250-0895-490C-8481-06D5B774984C}">
      <dgm:prSet/>
      <dgm:spPr/>
      <dgm:t>
        <a:bodyPr/>
        <a:lstStyle/>
        <a:p>
          <a:endParaRPr lang="pt-PT"/>
        </a:p>
      </dgm:t>
    </dgm:pt>
    <dgm:pt modelId="{A9E04159-BE25-400B-A372-9FB00E17BE1D}" type="pres">
      <dgm:prSet presAssocID="{0FF9F53E-F1A2-44E2-B9E4-E2D8CF78898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1C5B6896-1F71-4EAD-A778-4CE012854A2C}" type="pres">
      <dgm:prSet presAssocID="{D8B52362-C2C9-4FC3-A915-46C9F999AA99}" presName="composite" presStyleCnt="0"/>
      <dgm:spPr/>
    </dgm:pt>
    <dgm:pt modelId="{148C9236-EFA0-43DD-B052-5C548FBB0476}" type="pres">
      <dgm:prSet presAssocID="{D8B52362-C2C9-4FC3-A915-46C9F999AA99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534A06BD-D46F-42EB-BF13-CE6C3BA9331F}" type="pres">
      <dgm:prSet presAssocID="{D8B52362-C2C9-4FC3-A915-46C9F999AA99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ECE0A7C3-4DD2-4193-893A-7A3A073394A7}" type="pres">
      <dgm:prSet presAssocID="{AC90F478-E1A2-4E18-AF42-F4FA6B08D14C}" presName="space" presStyleCnt="0"/>
      <dgm:spPr/>
    </dgm:pt>
    <dgm:pt modelId="{DD92C739-4954-4C41-A2B2-0203AB59CAEE}" type="pres">
      <dgm:prSet presAssocID="{3C9DD19A-122F-4A4F-B289-07BF1474C71B}" presName="composite" presStyleCnt="0"/>
      <dgm:spPr/>
    </dgm:pt>
    <dgm:pt modelId="{E4028271-5E55-4D8C-BE11-7971725959B4}" type="pres">
      <dgm:prSet presAssocID="{3C9DD19A-122F-4A4F-B289-07BF1474C71B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885C501E-37F7-4B63-9EE6-50F2CE8ECFBD}" type="pres">
      <dgm:prSet presAssocID="{3C9DD19A-122F-4A4F-B289-07BF1474C71B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CE1EF0E6-7B80-4C0F-BAD1-D9EAF10768A9}" type="pres">
      <dgm:prSet presAssocID="{CAB47281-625E-4F7F-B72D-B6618633F77A}" presName="space" presStyleCnt="0"/>
      <dgm:spPr/>
    </dgm:pt>
    <dgm:pt modelId="{02448716-FCC0-4926-8066-6A071F56CB37}" type="pres">
      <dgm:prSet presAssocID="{45264037-0E96-4235-91FC-D86CDD257E9F}" presName="composite" presStyleCnt="0"/>
      <dgm:spPr/>
    </dgm:pt>
    <dgm:pt modelId="{EB97FD00-D9D4-4C88-830D-317E543D01F8}" type="pres">
      <dgm:prSet presAssocID="{45264037-0E96-4235-91FC-D86CDD257E9F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0DC2288E-6CBC-40E2-BE9B-43FF84C1F90C}" type="pres">
      <dgm:prSet presAssocID="{45264037-0E96-4235-91FC-D86CDD257E9F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28D32FA7-289A-4BE5-99C5-58E4A0F82622}" type="presOf" srcId="{3C9DD19A-122F-4A4F-B289-07BF1474C71B}" destId="{E4028271-5E55-4D8C-BE11-7971725959B4}" srcOrd="0" destOrd="0" presId="urn:microsoft.com/office/officeart/2005/8/layout/hList1"/>
    <dgm:cxn modelId="{4CBF8539-38C7-466C-9FAD-7646A396BE7D}" srcId="{45264037-0E96-4235-91FC-D86CDD257E9F}" destId="{10CD2A82-8A6C-4700-8287-B07E5D597709}" srcOrd="2" destOrd="0" parTransId="{2C4EF994-5A9D-48BF-B51B-70242116BF1A}" sibTransId="{45268789-D320-48A7-84AE-7EFF38FD4212}"/>
    <dgm:cxn modelId="{30657E45-9E2B-49DA-A673-206F0EA95144}" type="presOf" srcId="{8426A16E-658D-444C-A00B-450A2F68339B}" destId="{534A06BD-D46F-42EB-BF13-CE6C3BA9331F}" srcOrd="0" destOrd="4" presId="urn:microsoft.com/office/officeart/2005/8/layout/hList1"/>
    <dgm:cxn modelId="{76B85957-DE28-4269-A091-11FF0E6BBF17}" srcId="{D8B52362-C2C9-4FC3-A915-46C9F999AA99}" destId="{AA788BD1-64FD-476D-9291-2093CF7BF912}" srcOrd="1" destOrd="0" parTransId="{B0413F75-CDE0-4028-9E84-E981B6B9AE7A}" sibTransId="{3FA50DBB-323A-47AE-A12B-8971CEF1D532}"/>
    <dgm:cxn modelId="{8827E25E-8ADF-4F01-8B80-FE7DD3048CDF}" srcId="{D8B52362-C2C9-4FC3-A915-46C9F999AA99}" destId="{A3C08EA9-1317-4EE3-ADB8-5697F807D1EF}" srcOrd="0" destOrd="0" parTransId="{C5D54BCF-8FCB-414D-9295-704A9B22598F}" sibTransId="{F32B3057-1D79-4B81-ADB9-CB205AD11080}"/>
    <dgm:cxn modelId="{18273D3A-08A4-447F-AC1D-E2A8D9A00AD3}" type="presOf" srcId="{0FF9F53E-F1A2-44E2-B9E4-E2D8CF78898C}" destId="{A9E04159-BE25-400B-A372-9FB00E17BE1D}" srcOrd="0" destOrd="0" presId="urn:microsoft.com/office/officeart/2005/8/layout/hList1"/>
    <dgm:cxn modelId="{0967E2B7-81EA-4DB1-8EBC-34DC299693BE}" type="presOf" srcId="{75951DDE-6772-4D62-BA5B-5185BBBFE0B1}" destId="{0DC2288E-6CBC-40E2-BE9B-43FF84C1F90C}" srcOrd="0" destOrd="3" presId="urn:microsoft.com/office/officeart/2005/8/layout/hList1"/>
    <dgm:cxn modelId="{927251C9-A677-4413-B5B9-4D1076805235}" srcId="{3C9DD19A-122F-4A4F-B289-07BF1474C71B}" destId="{DA0EA702-113D-4496-881F-00937F739759}" srcOrd="1" destOrd="0" parTransId="{A6E47F51-B968-4893-A11B-5FA90763D9EC}" sibTransId="{4B59E122-8094-4E69-B427-82E16202D710}"/>
    <dgm:cxn modelId="{56306D03-6206-45CB-8025-6570EA68BB1B}" type="presOf" srcId="{0721A9D4-9FD9-4E3B-AB4C-D9D22E85F293}" destId="{885C501E-37F7-4B63-9EE6-50F2CE8ECFBD}" srcOrd="0" destOrd="0" presId="urn:microsoft.com/office/officeart/2005/8/layout/hList1"/>
    <dgm:cxn modelId="{51073276-F9D5-4ADD-8630-88F212C037E2}" srcId="{D8B52362-C2C9-4FC3-A915-46C9F999AA99}" destId="{6EC39314-ECEA-46DA-92F7-B3464E57726F}" srcOrd="3" destOrd="0" parTransId="{3243E784-9A9D-4056-9B0A-65B54F634D6E}" sibTransId="{238FDE59-AF1D-42DA-8958-B03338055E5E}"/>
    <dgm:cxn modelId="{E912289D-315F-40B5-8862-7932DF1DD276}" srcId="{D8B52362-C2C9-4FC3-A915-46C9F999AA99}" destId="{8426A16E-658D-444C-A00B-450A2F68339B}" srcOrd="4" destOrd="0" parTransId="{E5159E8C-383B-466D-BCBA-A49F893D0871}" sibTransId="{80F3E599-72EB-482A-A91C-1C018619B4A6}"/>
    <dgm:cxn modelId="{AB12F364-495F-4940-BF2F-CB138D1E7F42}" srcId="{0FF9F53E-F1A2-44E2-B9E4-E2D8CF78898C}" destId="{45264037-0E96-4235-91FC-D86CDD257E9F}" srcOrd="2" destOrd="0" parTransId="{C432FED0-D29B-4D42-BAF3-3D14368A0D63}" sibTransId="{42E36381-DCC1-4224-92F1-3776CE3DC1F0}"/>
    <dgm:cxn modelId="{0D1EC1B3-218F-44B4-884A-8A13867E526D}" type="presOf" srcId="{DA0EA702-113D-4496-881F-00937F739759}" destId="{885C501E-37F7-4B63-9EE6-50F2CE8ECFBD}" srcOrd="0" destOrd="1" presId="urn:microsoft.com/office/officeart/2005/8/layout/hList1"/>
    <dgm:cxn modelId="{86E0C3C6-6C61-4856-A805-7792C45AFE48}" type="presOf" srcId="{A3C08EA9-1317-4EE3-ADB8-5697F807D1EF}" destId="{534A06BD-D46F-42EB-BF13-CE6C3BA9331F}" srcOrd="0" destOrd="0" presId="urn:microsoft.com/office/officeart/2005/8/layout/hList1"/>
    <dgm:cxn modelId="{54174258-3947-440E-905E-3198791C567E}" type="presOf" srcId="{45264037-0E96-4235-91FC-D86CDD257E9F}" destId="{EB97FD00-D9D4-4C88-830D-317E543D01F8}" srcOrd="0" destOrd="0" presId="urn:microsoft.com/office/officeart/2005/8/layout/hList1"/>
    <dgm:cxn modelId="{BDC96AE7-A27A-4E45-A5F2-9AB892EC16B2}" srcId="{45264037-0E96-4235-91FC-D86CDD257E9F}" destId="{9D77233E-BBE4-415F-A88E-817DE902E4FC}" srcOrd="1" destOrd="0" parTransId="{CBD86998-C8FE-4742-9501-6CB5049955B7}" sibTransId="{667DD61D-73BA-48A3-A687-D4F80D8DB042}"/>
    <dgm:cxn modelId="{DE554B11-B576-4575-BAE4-3516C44E06FC}" srcId="{0FF9F53E-F1A2-44E2-B9E4-E2D8CF78898C}" destId="{3C9DD19A-122F-4A4F-B289-07BF1474C71B}" srcOrd="1" destOrd="0" parTransId="{7F1853B8-77F8-4FA8-A150-F4C2196B8F37}" sibTransId="{CAB47281-625E-4F7F-B72D-B6618633F77A}"/>
    <dgm:cxn modelId="{98F3B8DB-9B39-4C6C-937A-A246A1D6E250}" type="presOf" srcId="{6EC39314-ECEA-46DA-92F7-B3464E57726F}" destId="{534A06BD-D46F-42EB-BF13-CE6C3BA9331F}" srcOrd="0" destOrd="3" presId="urn:microsoft.com/office/officeart/2005/8/layout/hList1"/>
    <dgm:cxn modelId="{51F0FB1D-5B29-46D3-838A-AE0524182FAC}" type="presOf" srcId="{D8B52362-C2C9-4FC3-A915-46C9F999AA99}" destId="{148C9236-EFA0-43DD-B052-5C548FBB0476}" srcOrd="0" destOrd="0" presId="urn:microsoft.com/office/officeart/2005/8/layout/hList1"/>
    <dgm:cxn modelId="{F975421B-1AFF-4FC0-876B-3608C8893550}" srcId="{3C9DD19A-122F-4A4F-B289-07BF1474C71B}" destId="{0721A9D4-9FD9-4E3B-AB4C-D9D22E85F293}" srcOrd="0" destOrd="0" parTransId="{00084A2D-7B99-47BB-BE6C-80DE81DD6BEA}" sibTransId="{6E996A2B-CE38-4C67-9ACF-E8CED581C28B}"/>
    <dgm:cxn modelId="{6C0700BF-DF4D-4DE6-BA75-5D7E2926EF29}" type="presOf" srcId="{9D77233E-BBE4-415F-A88E-817DE902E4FC}" destId="{0DC2288E-6CBC-40E2-BE9B-43FF84C1F90C}" srcOrd="0" destOrd="1" presId="urn:microsoft.com/office/officeart/2005/8/layout/hList1"/>
    <dgm:cxn modelId="{36A4CB3F-E235-496F-B687-CF6364977233}" srcId="{D8B52362-C2C9-4FC3-A915-46C9F999AA99}" destId="{F01FE6BD-8637-4486-8A90-DCC25E859B3D}" srcOrd="2" destOrd="0" parTransId="{01B9BCC0-F501-475F-908A-B2437FBF697B}" sibTransId="{D12DC46D-C489-4715-B89D-18372D605961}"/>
    <dgm:cxn modelId="{507AF5F7-9FA1-4FA1-8B76-0DB9C6251ACD}" type="presOf" srcId="{10CD2A82-8A6C-4700-8287-B07E5D597709}" destId="{0DC2288E-6CBC-40E2-BE9B-43FF84C1F90C}" srcOrd="0" destOrd="2" presId="urn:microsoft.com/office/officeart/2005/8/layout/hList1"/>
    <dgm:cxn modelId="{CC90D250-0895-490C-8481-06D5B774984C}" srcId="{45264037-0E96-4235-91FC-D86CDD257E9F}" destId="{75951DDE-6772-4D62-BA5B-5185BBBFE0B1}" srcOrd="3" destOrd="0" parTransId="{18BF1CC5-2765-4BB5-AB3E-843B919B2268}" sibTransId="{8B8976B5-ECE9-4DD6-92AA-3821A8F2FB71}"/>
    <dgm:cxn modelId="{BE4BAF51-DE78-4CD7-B8AA-F8F9FB3F1343}" srcId="{3C9DD19A-122F-4A4F-B289-07BF1474C71B}" destId="{BABF6D6D-E812-414E-B354-DC001978546B}" srcOrd="2" destOrd="0" parTransId="{B885B499-3ADA-4A6C-B4E6-694C8FBB3578}" sibTransId="{3E99E8C6-37EA-44DE-880B-B57466DC3AE5}"/>
    <dgm:cxn modelId="{EEA7487B-8C6C-4AEC-B29C-16E8E332699D}" type="presOf" srcId="{7ACC8065-E7B5-4583-A071-FE6FE866290D}" destId="{0DC2288E-6CBC-40E2-BE9B-43FF84C1F90C}" srcOrd="0" destOrd="0" presId="urn:microsoft.com/office/officeart/2005/8/layout/hList1"/>
    <dgm:cxn modelId="{47B39C4F-9114-430C-823F-00B9CD7D7C0A}" type="presOf" srcId="{F01FE6BD-8637-4486-8A90-DCC25E859B3D}" destId="{534A06BD-D46F-42EB-BF13-CE6C3BA9331F}" srcOrd="0" destOrd="2" presId="urn:microsoft.com/office/officeart/2005/8/layout/hList1"/>
    <dgm:cxn modelId="{994A5E99-942B-4F95-9D60-4D88DFB26A19}" type="presOf" srcId="{AA788BD1-64FD-476D-9291-2093CF7BF912}" destId="{534A06BD-D46F-42EB-BF13-CE6C3BA9331F}" srcOrd="0" destOrd="1" presId="urn:microsoft.com/office/officeart/2005/8/layout/hList1"/>
    <dgm:cxn modelId="{EFDEF18B-1068-444D-83F2-A2F9BB3FDF05}" srcId="{45264037-0E96-4235-91FC-D86CDD257E9F}" destId="{7ACC8065-E7B5-4583-A071-FE6FE866290D}" srcOrd="0" destOrd="0" parTransId="{7BF9607F-FEF5-46AB-BA94-FD5E2DB29234}" sibTransId="{DCF3AEDB-78DA-4D68-8BBA-9200E76972DF}"/>
    <dgm:cxn modelId="{0B36BA10-053F-40E0-9352-D72E6D922A3E}" type="presOf" srcId="{BABF6D6D-E812-414E-B354-DC001978546B}" destId="{885C501E-37F7-4B63-9EE6-50F2CE8ECFBD}" srcOrd="0" destOrd="2" presId="urn:microsoft.com/office/officeart/2005/8/layout/hList1"/>
    <dgm:cxn modelId="{8775E878-9FD0-4A1E-8C04-FF1E28589E90}" srcId="{0FF9F53E-F1A2-44E2-B9E4-E2D8CF78898C}" destId="{D8B52362-C2C9-4FC3-A915-46C9F999AA99}" srcOrd="0" destOrd="0" parTransId="{1C89331F-B5F0-4655-BF82-9EA9A5503067}" sibTransId="{AC90F478-E1A2-4E18-AF42-F4FA6B08D14C}"/>
    <dgm:cxn modelId="{6D3255A5-D80A-4B66-9C48-5194283DC443}" type="presParOf" srcId="{A9E04159-BE25-400B-A372-9FB00E17BE1D}" destId="{1C5B6896-1F71-4EAD-A778-4CE012854A2C}" srcOrd="0" destOrd="0" presId="urn:microsoft.com/office/officeart/2005/8/layout/hList1"/>
    <dgm:cxn modelId="{4C55CE89-E80A-4C99-A908-C52AA0FD3574}" type="presParOf" srcId="{1C5B6896-1F71-4EAD-A778-4CE012854A2C}" destId="{148C9236-EFA0-43DD-B052-5C548FBB0476}" srcOrd="0" destOrd="0" presId="urn:microsoft.com/office/officeart/2005/8/layout/hList1"/>
    <dgm:cxn modelId="{6519754F-0166-45C5-B783-5992076992BC}" type="presParOf" srcId="{1C5B6896-1F71-4EAD-A778-4CE012854A2C}" destId="{534A06BD-D46F-42EB-BF13-CE6C3BA9331F}" srcOrd="1" destOrd="0" presId="urn:microsoft.com/office/officeart/2005/8/layout/hList1"/>
    <dgm:cxn modelId="{5EEA0E88-C828-41B5-9FAA-7A7D4686C9CD}" type="presParOf" srcId="{A9E04159-BE25-400B-A372-9FB00E17BE1D}" destId="{ECE0A7C3-4DD2-4193-893A-7A3A073394A7}" srcOrd="1" destOrd="0" presId="urn:microsoft.com/office/officeart/2005/8/layout/hList1"/>
    <dgm:cxn modelId="{37E29CC3-CD54-4A6E-BA42-6339AFE06403}" type="presParOf" srcId="{A9E04159-BE25-400B-A372-9FB00E17BE1D}" destId="{DD92C739-4954-4C41-A2B2-0203AB59CAEE}" srcOrd="2" destOrd="0" presId="urn:microsoft.com/office/officeart/2005/8/layout/hList1"/>
    <dgm:cxn modelId="{38D2F46A-AB76-454B-878C-9F4892BF6BE3}" type="presParOf" srcId="{DD92C739-4954-4C41-A2B2-0203AB59CAEE}" destId="{E4028271-5E55-4D8C-BE11-7971725959B4}" srcOrd="0" destOrd="0" presId="urn:microsoft.com/office/officeart/2005/8/layout/hList1"/>
    <dgm:cxn modelId="{947B8B71-2AF4-40FD-B099-3CA6E372D108}" type="presParOf" srcId="{DD92C739-4954-4C41-A2B2-0203AB59CAEE}" destId="{885C501E-37F7-4B63-9EE6-50F2CE8ECFBD}" srcOrd="1" destOrd="0" presId="urn:microsoft.com/office/officeart/2005/8/layout/hList1"/>
    <dgm:cxn modelId="{320A426B-09DD-4892-ABF5-67264C1CF069}" type="presParOf" srcId="{A9E04159-BE25-400B-A372-9FB00E17BE1D}" destId="{CE1EF0E6-7B80-4C0F-BAD1-D9EAF10768A9}" srcOrd="3" destOrd="0" presId="urn:microsoft.com/office/officeart/2005/8/layout/hList1"/>
    <dgm:cxn modelId="{AA8BFD92-CCB3-49AF-9550-DC567DCE4B37}" type="presParOf" srcId="{A9E04159-BE25-400B-A372-9FB00E17BE1D}" destId="{02448716-FCC0-4926-8066-6A071F56CB37}" srcOrd="4" destOrd="0" presId="urn:microsoft.com/office/officeart/2005/8/layout/hList1"/>
    <dgm:cxn modelId="{4C51ABC4-9953-4AFD-8A95-16496850AA50}" type="presParOf" srcId="{02448716-FCC0-4926-8066-6A071F56CB37}" destId="{EB97FD00-D9D4-4C88-830D-317E543D01F8}" srcOrd="0" destOrd="0" presId="urn:microsoft.com/office/officeart/2005/8/layout/hList1"/>
    <dgm:cxn modelId="{F5F2FB96-1D94-4F20-9009-77B86FDCFF2B}" type="presParOf" srcId="{02448716-FCC0-4926-8066-6A071F56CB37}" destId="{0DC2288E-6CBC-40E2-BE9B-43FF84C1F90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B318DB0-F29F-40E5-A9B3-13A8E425F93F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A017E762-A276-4F47-8111-5934F0CA84EA}">
      <dgm:prSet phldrT="[Texto]"/>
      <dgm:spPr/>
      <dgm:t>
        <a:bodyPr/>
        <a:lstStyle/>
        <a:p>
          <a:r>
            <a:rPr lang="pt-PT" dirty="0" smtClean="0"/>
            <a:t>Diferenças Pessoais</a:t>
          </a:r>
          <a:endParaRPr lang="pt-PT" dirty="0"/>
        </a:p>
      </dgm:t>
    </dgm:pt>
    <dgm:pt modelId="{482513BB-8632-41ED-814B-4AAAD052F05F}" type="parTrans" cxnId="{D060CB48-DB12-4850-821F-82FA3D9652C8}">
      <dgm:prSet/>
      <dgm:spPr/>
      <dgm:t>
        <a:bodyPr/>
        <a:lstStyle/>
        <a:p>
          <a:endParaRPr lang="pt-PT"/>
        </a:p>
      </dgm:t>
    </dgm:pt>
    <dgm:pt modelId="{81D354D2-DCD2-44A8-8ECB-9DA44D2673C3}" type="sibTrans" cxnId="{D060CB48-DB12-4850-821F-82FA3D9652C8}">
      <dgm:prSet/>
      <dgm:spPr/>
      <dgm:t>
        <a:bodyPr/>
        <a:lstStyle/>
        <a:p>
          <a:endParaRPr lang="pt-PT"/>
        </a:p>
      </dgm:t>
    </dgm:pt>
    <dgm:pt modelId="{A4E4DBDD-94EA-4DC5-81F8-608D76E4D58A}">
      <dgm:prSet phldrT="[Texto]"/>
      <dgm:spPr/>
      <dgm:t>
        <a:bodyPr/>
        <a:lstStyle/>
        <a:p>
          <a:r>
            <a:rPr lang="pt-PT" dirty="0" smtClean="0"/>
            <a:t>Culturas</a:t>
          </a:r>
          <a:endParaRPr lang="pt-PT" dirty="0"/>
        </a:p>
      </dgm:t>
    </dgm:pt>
    <dgm:pt modelId="{F1795DE8-D3A0-41FE-AFE0-0A89067E5106}" type="parTrans" cxnId="{9DA50C5F-8F05-41AD-95A7-1E4D3D311913}">
      <dgm:prSet/>
      <dgm:spPr/>
      <dgm:t>
        <a:bodyPr/>
        <a:lstStyle/>
        <a:p>
          <a:endParaRPr lang="pt-PT"/>
        </a:p>
      </dgm:t>
    </dgm:pt>
    <dgm:pt modelId="{43ED64B1-42C4-44D1-BAC0-12CA4B73AFD7}" type="sibTrans" cxnId="{9DA50C5F-8F05-41AD-95A7-1E4D3D311913}">
      <dgm:prSet/>
      <dgm:spPr/>
      <dgm:t>
        <a:bodyPr/>
        <a:lstStyle/>
        <a:p>
          <a:endParaRPr lang="pt-PT"/>
        </a:p>
      </dgm:t>
    </dgm:pt>
    <dgm:pt modelId="{C8E8552F-0E79-4B52-A75B-F5EBFBB5AEC2}">
      <dgm:prSet phldrT="[Texto]"/>
      <dgm:spPr/>
      <dgm:t>
        <a:bodyPr/>
        <a:lstStyle/>
        <a:p>
          <a:r>
            <a:rPr lang="pt-PT" dirty="0" smtClean="0"/>
            <a:t>Respeito</a:t>
          </a:r>
          <a:endParaRPr lang="pt-PT" dirty="0"/>
        </a:p>
      </dgm:t>
    </dgm:pt>
    <dgm:pt modelId="{266E29C2-23D2-476E-B563-8E8F599328EC}" type="parTrans" cxnId="{16256530-D9B2-42AA-B860-FBF5DE942722}">
      <dgm:prSet/>
      <dgm:spPr/>
      <dgm:t>
        <a:bodyPr/>
        <a:lstStyle/>
        <a:p>
          <a:endParaRPr lang="pt-PT"/>
        </a:p>
      </dgm:t>
    </dgm:pt>
    <dgm:pt modelId="{3A39E386-3BB1-497F-B51C-09AB1390FDD1}" type="sibTrans" cxnId="{16256530-D9B2-42AA-B860-FBF5DE942722}">
      <dgm:prSet/>
      <dgm:spPr/>
      <dgm:t>
        <a:bodyPr/>
        <a:lstStyle/>
        <a:p>
          <a:endParaRPr lang="pt-PT"/>
        </a:p>
      </dgm:t>
    </dgm:pt>
    <dgm:pt modelId="{C3F26D44-C681-4AA3-B81D-43B36587301B}" type="pres">
      <dgm:prSet presAssocID="{8B318DB0-F29F-40E5-A9B3-13A8E425F93F}" presName="arrowDiagram" presStyleCnt="0">
        <dgm:presLayoutVars>
          <dgm:chMax val="5"/>
          <dgm:dir/>
          <dgm:resizeHandles val="exact"/>
        </dgm:presLayoutVars>
      </dgm:prSet>
      <dgm:spPr/>
    </dgm:pt>
    <dgm:pt modelId="{3F45CAE1-4A77-4645-ADF4-8813DF7D608F}" type="pres">
      <dgm:prSet presAssocID="{8B318DB0-F29F-40E5-A9B3-13A8E425F93F}" presName="arrow" presStyleLbl="bgShp" presStyleIdx="0" presStyleCnt="1"/>
      <dgm:spPr/>
    </dgm:pt>
    <dgm:pt modelId="{E22301FA-CAAB-4323-99E0-B835E3A61DFC}" type="pres">
      <dgm:prSet presAssocID="{8B318DB0-F29F-40E5-A9B3-13A8E425F93F}" presName="arrowDiagram3" presStyleCnt="0"/>
      <dgm:spPr/>
    </dgm:pt>
    <dgm:pt modelId="{8B55008C-60B3-44FE-A7BE-05B93F2CAEED}" type="pres">
      <dgm:prSet presAssocID="{A017E762-A276-4F47-8111-5934F0CA84EA}" presName="bullet3a" presStyleLbl="node1" presStyleIdx="0" presStyleCnt="3"/>
      <dgm:spPr/>
    </dgm:pt>
    <dgm:pt modelId="{440FC023-8C8E-456B-B19D-A3608F14391D}" type="pres">
      <dgm:prSet presAssocID="{A017E762-A276-4F47-8111-5934F0CA84EA}" presName="textBox3a" presStyleLbl="revTx" presStyleIdx="0" presStyleCnt="3" custScaleX="294157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7FC231EE-281D-452C-A22E-1685B760B88F}" type="pres">
      <dgm:prSet presAssocID="{A4E4DBDD-94EA-4DC5-81F8-608D76E4D58A}" presName="bullet3b" presStyleLbl="node1" presStyleIdx="1" presStyleCnt="3"/>
      <dgm:spPr/>
    </dgm:pt>
    <dgm:pt modelId="{849B40B4-67D1-4F18-AD38-CF8CC235B4A5}" type="pres">
      <dgm:prSet presAssocID="{A4E4DBDD-94EA-4DC5-81F8-608D76E4D58A}" presName="textBox3b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51A84F52-8FDE-4737-8777-B173FC78D34E}" type="pres">
      <dgm:prSet presAssocID="{C8E8552F-0E79-4B52-A75B-F5EBFBB5AEC2}" presName="bullet3c" presStyleLbl="node1" presStyleIdx="2" presStyleCnt="3"/>
      <dgm:spPr/>
    </dgm:pt>
    <dgm:pt modelId="{1BD068CC-056B-4412-8C75-2491F6A819C9}" type="pres">
      <dgm:prSet presAssocID="{C8E8552F-0E79-4B52-A75B-F5EBFBB5AEC2}" presName="textBox3c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960BA661-E93D-412B-A8A9-D2F8642ABF1F}" type="presOf" srcId="{C8E8552F-0E79-4B52-A75B-F5EBFBB5AEC2}" destId="{1BD068CC-056B-4412-8C75-2491F6A819C9}" srcOrd="0" destOrd="0" presId="urn:microsoft.com/office/officeart/2005/8/layout/arrow2"/>
    <dgm:cxn modelId="{9A187A60-AEB4-4804-9030-FDCC17F919A7}" type="presOf" srcId="{8B318DB0-F29F-40E5-A9B3-13A8E425F93F}" destId="{C3F26D44-C681-4AA3-B81D-43B36587301B}" srcOrd="0" destOrd="0" presId="urn:microsoft.com/office/officeart/2005/8/layout/arrow2"/>
    <dgm:cxn modelId="{D060CB48-DB12-4850-821F-82FA3D9652C8}" srcId="{8B318DB0-F29F-40E5-A9B3-13A8E425F93F}" destId="{A017E762-A276-4F47-8111-5934F0CA84EA}" srcOrd="0" destOrd="0" parTransId="{482513BB-8632-41ED-814B-4AAAD052F05F}" sibTransId="{81D354D2-DCD2-44A8-8ECB-9DA44D2673C3}"/>
    <dgm:cxn modelId="{2974252E-1A31-4E80-A16E-75DD597680C1}" type="presOf" srcId="{A017E762-A276-4F47-8111-5934F0CA84EA}" destId="{440FC023-8C8E-456B-B19D-A3608F14391D}" srcOrd="0" destOrd="0" presId="urn:microsoft.com/office/officeart/2005/8/layout/arrow2"/>
    <dgm:cxn modelId="{9DA50C5F-8F05-41AD-95A7-1E4D3D311913}" srcId="{8B318DB0-F29F-40E5-A9B3-13A8E425F93F}" destId="{A4E4DBDD-94EA-4DC5-81F8-608D76E4D58A}" srcOrd="1" destOrd="0" parTransId="{F1795DE8-D3A0-41FE-AFE0-0A89067E5106}" sibTransId="{43ED64B1-42C4-44D1-BAC0-12CA4B73AFD7}"/>
    <dgm:cxn modelId="{16256530-D9B2-42AA-B860-FBF5DE942722}" srcId="{8B318DB0-F29F-40E5-A9B3-13A8E425F93F}" destId="{C8E8552F-0E79-4B52-A75B-F5EBFBB5AEC2}" srcOrd="2" destOrd="0" parTransId="{266E29C2-23D2-476E-B563-8E8F599328EC}" sibTransId="{3A39E386-3BB1-497F-B51C-09AB1390FDD1}"/>
    <dgm:cxn modelId="{74BDBC1A-5F06-403D-B734-B7A2FEA99628}" type="presOf" srcId="{A4E4DBDD-94EA-4DC5-81F8-608D76E4D58A}" destId="{849B40B4-67D1-4F18-AD38-CF8CC235B4A5}" srcOrd="0" destOrd="0" presId="urn:microsoft.com/office/officeart/2005/8/layout/arrow2"/>
    <dgm:cxn modelId="{A6591AAB-B38C-43CB-8DFE-61245560846B}" type="presParOf" srcId="{C3F26D44-C681-4AA3-B81D-43B36587301B}" destId="{3F45CAE1-4A77-4645-ADF4-8813DF7D608F}" srcOrd="0" destOrd="0" presId="urn:microsoft.com/office/officeart/2005/8/layout/arrow2"/>
    <dgm:cxn modelId="{ED44CCDA-7E9C-4BC5-BB1E-D13764132B51}" type="presParOf" srcId="{C3F26D44-C681-4AA3-B81D-43B36587301B}" destId="{E22301FA-CAAB-4323-99E0-B835E3A61DFC}" srcOrd="1" destOrd="0" presId="urn:microsoft.com/office/officeart/2005/8/layout/arrow2"/>
    <dgm:cxn modelId="{BF9A9A4D-C9AC-48D0-A56D-B14078088EFA}" type="presParOf" srcId="{E22301FA-CAAB-4323-99E0-B835E3A61DFC}" destId="{8B55008C-60B3-44FE-A7BE-05B93F2CAEED}" srcOrd="0" destOrd="0" presId="urn:microsoft.com/office/officeart/2005/8/layout/arrow2"/>
    <dgm:cxn modelId="{59C5AB06-F2C0-4778-AC67-A2367168EE1E}" type="presParOf" srcId="{E22301FA-CAAB-4323-99E0-B835E3A61DFC}" destId="{440FC023-8C8E-456B-B19D-A3608F14391D}" srcOrd="1" destOrd="0" presId="urn:microsoft.com/office/officeart/2005/8/layout/arrow2"/>
    <dgm:cxn modelId="{E6A14CFD-707B-406E-8A5F-45656BB2F5BB}" type="presParOf" srcId="{E22301FA-CAAB-4323-99E0-B835E3A61DFC}" destId="{7FC231EE-281D-452C-A22E-1685B760B88F}" srcOrd="2" destOrd="0" presId="urn:microsoft.com/office/officeart/2005/8/layout/arrow2"/>
    <dgm:cxn modelId="{94522620-C1FE-4ABD-90D0-16128B153414}" type="presParOf" srcId="{E22301FA-CAAB-4323-99E0-B835E3A61DFC}" destId="{849B40B4-67D1-4F18-AD38-CF8CC235B4A5}" srcOrd="3" destOrd="0" presId="urn:microsoft.com/office/officeart/2005/8/layout/arrow2"/>
    <dgm:cxn modelId="{2709D367-C3BB-4CEA-B8B0-08205246DBE9}" type="presParOf" srcId="{E22301FA-CAAB-4323-99E0-B835E3A61DFC}" destId="{51A84F52-8FDE-4737-8777-B173FC78D34E}" srcOrd="4" destOrd="0" presId="urn:microsoft.com/office/officeart/2005/8/layout/arrow2"/>
    <dgm:cxn modelId="{1964BDFB-A641-4BA4-A0C6-0023CD962D3F}" type="presParOf" srcId="{E22301FA-CAAB-4323-99E0-B835E3A61DFC}" destId="{1BD068CC-056B-4412-8C75-2491F6A819C9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3345905-10B2-44C7-98F2-5B10B1842D3E}" type="doc">
      <dgm:prSet loTypeId="urn:microsoft.com/office/officeart/2005/8/layout/vList5" loCatId="list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92640455-EAC4-484A-944A-57752241C641}">
      <dgm:prSet phldrT="[Texto]"/>
      <dgm:spPr/>
      <dgm:t>
        <a:bodyPr/>
        <a:lstStyle/>
        <a:p>
          <a:r>
            <a:rPr lang="pt-PT" dirty="0" smtClean="0"/>
            <a:t>Planeamento</a:t>
          </a:r>
          <a:endParaRPr lang="pt-PT" dirty="0"/>
        </a:p>
      </dgm:t>
    </dgm:pt>
    <dgm:pt modelId="{F1C32C49-B737-45EE-BD77-22253D321BDF}" type="parTrans" cxnId="{992A4467-33A4-4277-B53F-4932F7586D6E}">
      <dgm:prSet/>
      <dgm:spPr/>
      <dgm:t>
        <a:bodyPr/>
        <a:lstStyle/>
        <a:p>
          <a:endParaRPr lang="pt-PT"/>
        </a:p>
      </dgm:t>
    </dgm:pt>
    <dgm:pt modelId="{DA43E69B-C9D3-48BA-95AA-64FE33C72D3A}" type="sibTrans" cxnId="{992A4467-33A4-4277-B53F-4932F7586D6E}">
      <dgm:prSet/>
      <dgm:spPr/>
      <dgm:t>
        <a:bodyPr/>
        <a:lstStyle/>
        <a:p>
          <a:endParaRPr lang="pt-PT"/>
        </a:p>
      </dgm:t>
    </dgm:pt>
    <dgm:pt modelId="{0D2093FF-D321-42A7-92D3-1A904B9F61F2}">
      <dgm:prSet phldrT="[Texto]"/>
      <dgm:spPr/>
      <dgm:t>
        <a:bodyPr/>
        <a:lstStyle/>
        <a:p>
          <a:r>
            <a:rPr lang="pt-PT" dirty="0" smtClean="0"/>
            <a:t>Planeamento por etapas</a:t>
          </a:r>
          <a:endParaRPr lang="pt-PT" dirty="0"/>
        </a:p>
      </dgm:t>
    </dgm:pt>
    <dgm:pt modelId="{9B4A9CF7-18E0-4907-B597-8D22771BCC67}" type="parTrans" cxnId="{AB725749-7B08-4485-BF6E-56088C99F88C}">
      <dgm:prSet/>
      <dgm:spPr/>
      <dgm:t>
        <a:bodyPr/>
        <a:lstStyle/>
        <a:p>
          <a:endParaRPr lang="pt-PT"/>
        </a:p>
      </dgm:t>
    </dgm:pt>
    <dgm:pt modelId="{D81C988E-B321-4CDF-AA97-0B3200CC17B0}" type="sibTrans" cxnId="{AB725749-7B08-4485-BF6E-56088C99F88C}">
      <dgm:prSet/>
      <dgm:spPr/>
      <dgm:t>
        <a:bodyPr/>
        <a:lstStyle/>
        <a:p>
          <a:endParaRPr lang="pt-PT"/>
        </a:p>
      </dgm:t>
    </dgm:pt>
    <dgm:pt modelId="{33D4DC45-7A6C-42CF-A268-019036CB3E9B}">
      <dgm:prSet phldrT="[Texto]"/>
      <dgm:spPr/>
      <dgm:t>
        <a:bodyPr/>
        <a:lstStyle/>
        <a:p>
          <a:r>
            <a:rPr lang="pt-PT" dirty="0" smtClean="0"/>
            <a:t>Avaliação</a:t>
          </a:r>
          <a:endParaRPr lang="pt-PT" dirty="0"/>
        </a:p>
      </dgm:t>
    </dgm:pt>
    <dgm:pt modelId="{A527C0B5-9C97-4BAA-9796-0A7A825ADCBF}" type="parTrans" cxnId="{8E5B7544-9A49-44B5-B94F-F8D8805CE441}">
      <dgm:prSet/>
      <dgm:spPr/>
      <dgm:t>
        <a:bodyPr/>
        <a:lstStyle/>
        <a:p>
          <a:endParaRPr lang="pt-PT"/>
        </a:p>
      </dgm:t>
    </dgm:pt>
    <dgm:pt modelId="{5D8DDF65-D657-4438-8FCD-96A523103126}" type="sibTrans" cxnId="{8E5B7544-9A49-44B5-B94F-F8D8805CE441}">
      <dgm:prSet/>
      <dgm:spPr/>
      <dgm:t>
        <a:bodyPr/>
        <a:lstStyle/>
        <a:p>
          <a:endParaRPr lang="pt-PT"/>
        </a:p>
      </dgm:t>
    </dgm:pt>
    <dgm:pt modelId="{86FBAF1B-6087-4E6D-85D5-9447A425888E}">
      <dgm:prSet phldrT="[Texto]"/>
      <dgm:spPr/>
      <dgm:t>
        <a:bodyPr/>
        <a:lstStyle/>
        <a:p>
          <a:r>
            <a:rPr lang="pt-PT" dirty="0" smtClean="0"/>
            <a:t>Avaliação formativa</a:t>
          </a:r>
          <a:endParaRPr lang="pt-PT" dirty="0"/>
        </a:p>
      </dgm:t>
    </dgm:pt>
    <dgm:pt modelId="{3B8EEC4D-2033-483B-8931-C9F94A2E4168}" type="parTrans" cxnId="{4305E91B-C725-4825-86C3-F097331F7740}">
      <dgm:prSet/>
      <dgm:spPr/>
      <dgm:t>
        <a:bodyPr/>
        <a:lstStyle/>
        <a:p>
          <a:endParaRPr lang="pt-PT"/>
        </a:p>
      </dgm:t>
    </dgm:pt>
    <dgm:pt modelId="{ABDE72D9-3785-4A13-BDC4-F562DBF7D0DF}" type="sibTrans" cxnId="{4305E91B-C725-4825-86C3-F097331F7740}">
      <dgm:prSet/>
      <dgm:spPr/>
      <dgm:t>
        <a:bodyPr/>
        <a:lstStyle/>
        <a:p>
          <a:endParaRPr lang="pt-PT"/>
        </a:p>
      </dgm:t>
    </dgm:pt>
    <dgm:pt modelId="{36BBD96C-B55E-46A8-A571-F807F57DF4F4}">
      <dgm:prSet phldrT="[Texto]"/>
      <dgm:spPr/>
      <dgm:t>
        <a:bodyPr/>
        <a:lstStyle/>
        <a:p>
          <a:r>
            <a:rPr lang="pt-PT" dirty="0" smtClean="0"/>
            <a:t>Avaliação sumativa</a:t>
          </a:r>
          <a:endParaRPr lang="pt-PT" dirty="0"/>
        </a:p>
      </dgm:t>
    </dgm:pt>
    <dgm:pt modelId="{1AC84483-EA18-47DC-BC75-5A5DCC48C721}" type="parTrans" cxnId="{46CF8675-3D5C-44B0-9BFD-16464904AADB}">
      <dgm:prSet/>
      <dgm:spPr/>
      <dgm:t>
        <a:bodyPr/>
        <a:lstStyle/>
        <a:p>
          <a:endParaRPr lang="pt-PT"/>
        </a:p>
      </dgm:t>
    </dgm:pt>
    <dgm:pt modelId="{04B4A58C-C106-44FE-804D-6C2D44C2C80C}" type="sibTrans" cxnId="{46CF8675-3D5C-44B0-9BFD-16464904AADB}">
      <dgm:prSet/>
      <dgm:spPr/>
      <dgm:t>
        <a:bodyPr/>
        <a:lstStyle/>
        <a:p>
          <a:endParaRPr lang="pt-PT"/>
        </a:p>
      </dgm:t>
    </dgm:pt>
    <dgm:pt modelId="{8C3BBC6E-A889-433D-B624-32BA61C67589}">
      <dgm:prSet phldrT="[Texto]"/>
      <dgm:spPr/>
      <dgm:t>
        <a:bodyPr/>
        <a:lstStyle/>
        <a:p>
          <a:r>
            <a:rPr lang="pt-PT" dirty="0" smtClean="0"/>
            <a:t>Condução do ensino</a:t>
          </a:r>
          <a:endParaRPr lang="pt-PT" dirty="0"/>
        </a:p>
      </dgm:t>
    </dgm:pt>
    <dgm:pt modelId="{81CF40D6-C5A3-4CBF-AEDF-992F5DD9646A}" type="parTrans" cxnId="{06EA352A-359F-47D1-BFF0-199C125402DC}">
      <dgm:prSet/>
      <dgm:spPr/>
      <dgm:t>
        <a:bodyPr/>
        <a:lstStyle/>
        <a:p>
          <a:endParaRPr lang="pt-PT"/>
        </a:p>
      </dgm:t>
    </dgm:pt>
    <dgm:pt modelId="{621DF230-0FEF-4F90-B7C7-157A8E0EB267}" type="sibTrans" cxnId="{06EA352A-359F-47D1-BFF0-199C125402DC}">
      <dgm:prSet/>
      <dgm:spPr/>
      <dgm:t>
        <a:bodyPr/>
        <a:lstStyle/>
        <a:p>
          <a:endParaRPr lang="pt-PT"/>
        </a:p>
      </dgm:t>
    </dgm:pt>
    <dgm:pt modelId="{D7C97963-392B-4762-8024-5D7CE4D8DCF7}">
      <dgm:prSet phldrT="[Texto]"/>
      <dgm:spPr/>
      <dgm:t>
        <a:bodyPr/>
        <a:lstStyle/>
        <a:p>
          <a:r>
            <a:rPr lang="pt-PT" dirty="0" smtClean="0"/>
            <a:t>Estratégias de ensino</a:t>
          </a:r>
          <a:endParaRPr lang="pt-PT" dirty="0"/>
        </a:p>
      </dgm:t>
    </dgm:pt>
    <dgm:pt modelId="{080A9203-36B5-450A-B78C-906D5BF27ECE}" type="parTrans" cxnId="{04BB02FF-6373-40ED-9C6A-F89AC6948F69}">
      <dgm:prSet/>
      <dgm:spPr/>
      <dgm:t>
        <a:bodyPr/>
        <a:lstStyle/>
        <a:p>
          <a:endParaRPr lang="pt-PT"/>
        </a:p>
      </dgm:t>
    </dgm:pt>
    <dgm:pt modelId="{E9DE2096-92C0-401B-86EF-E393ECD39144}" type="sibTrans" cxnId="{04BB02FF-6373-40ED-9C6A-F89AC6948F69}">
      <dgm:prSet/>
      <dgm:spPr/>
      <dgm:t>
        <a:bodyPr/>
        <a:lstStyle/>
        <a:p>
          <a:endParaRPr lang="pt-PT"/>
        </a:p>
      </dgm:t>
    </dgm:pt>
    <dgm:pt modelId="{1AE05DF8-A3A3-4FA6-91FB-ED7DFE8916FD}">
      <dgm:prSet phldrT="[Texto]"/>
      <dgm:spPr/>
      <dgm:t>
        <a:bodyPr/>
        <a:lstStyle/>
        <a:p>
          <a:r>
            <a:rPr lang="pt-PT" dirty="0" smtClean="0"/>
            <a:t>Dimensões de intervenção pedagógica</a:t>
          </a:r>
          <a:endParaRPr lang="pt-PT" dirty="0"/>
        </a:p>
      </dgm:t>
    </dgm:pt>
    <dgm:pt modelId="{E52CE816-A95F-4D06-9AB6-51D5DC62C623}" type="parTrans" cxnId="{3952DC53-0B4F-48CF-9639-D7986256BBE2}">
      <dgm:prSet/>
      <dgm:spPr/>
      <dgm:t>
        <a:bodyPr/>
        <a:lstStyle/>
        <a:p>
          <a:endParaRPr lang="pt-PT"/>
        </a:p>
      </dgm:t>
    </dgm:pt>
    <dgm:pt modelId="{A8910808-804B-4F26-B752-EB3DC31FC528}" type="sibTrans" cxnId="{3952DC53-0B4F-48CF-9639-D7986256BBE2}">
      <dgm:prSet/>
      <dgm:spPr/>
      <dgm:t>
        <a:bodyPr/>
        <a:lstStyle/>
        <a:p>
          <a:endParaRPr lang="pt-PT"/>
        </a:p>
      </dgm:t>
    </dgm:pt>
    <dgm:pt modelId="{29F3E7CA-132E-4167-AA19-15ED0AC66B0D}" type="pres">
      <dgm:prSet presAssocID="{C3345905-10B2-44C7-98F2-5B10B1842D3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77A6BF2D-F11F-4169-B7DA-20CEC964B7B6}" type="pres">
      <dgm:prSet presAssocID="{92640455-EAC4-484A-944A-57752241C641}" presName="linNode" presStyleCnt="0"/>
      <dgm:spPr/>
    </dgm:pt>
    <dgm:pt modelId="{971D7C13-766F-466D-9664-610708225339}" type="pres">
      <dgm:prSet presAssocID="{92640455-EAC4-484A-944A-57752241C641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A8584420-7CA4-44E2-A7B8-D759EA8FA70F}" type="pres">
      <dgm:prSet presAssocID="{92640455-EAC4-484A-944A-57752241C641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C526C28F-E11C-4763-AE79-6F9C258C8FA4}" type="pres">
      <dgm:prSet presAssocID="{DA43E69B-C9D3-48BA-95AA-64FE33C72D3A}" presName="sp" presStyleCnt="0"/>
      <dgm:spPr/>
    </dgm:pt>
    <dgm:pt modelId="{2A5D1D38-9DD1-4C37-A19A-CAE92ABB984F}" type="pres">
      <dgm:prSet presAssocID="{33D4DC45-7A6C-42CF-A268-019036CB3E9B}" presName="linNode" presStyleCnt="0"/>
      <dgm:spPr/>
    </dgm:pt>
    <dgm:pt modelId="{B089D7AD-0332-4205-A499-1EDFC853CC42}" type="pres">
      <dgm:prSet presAssocID="{33D4DC45-7A6C-42CF-A268-019036CB3E9B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EFB7512C-C18C-4695-AEBC-8071332DF21C}" type="pres">
      <dgm:prSet presAssocID="{33D4DC45-7A6C-42CF-A268-019036CB3E9B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8C802842-7A85-4D86-BA55-46F75DEE0662}" type="pres">
      <dgm:prSet presAssocID="{5D8DDF65-D657-4438-8FCD-96A523103126}" presName="sp" presStyleCnt="0"/>
      <dgm:spPr/>
    </dgm:pt>
    <dgm:pt modelId="{0258854B-E594-4F8A-A178-516D18A8AD16}" type="pres">
      <dgm:prSet presAssocID="{8C3BBC6E-A889-433D-B624-32BA61C67589}" presName="linNode" presStyleCnt="0"/>
      <dgm:spPr/>
    </dgm:pt>
    <dgm:pt modelId="{A829596D-DC97-441E-B1E8-46C008930ECF}" type="pres">
      <dgm:prSet presAssocID="{8C3BBC6E-A889-433D-B624-32BA61C67589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E9BCCE59-5344-45F6-9750-1D1A5383FBEE}" type="pres">
      <dgm:prSet presAssocID="{8C3BBC6E-A889-433D-B624-32BA61C67589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36ECADE0-B344-4FCE-914B-606F35A26824}" type="presOf" srcId="{92640455-EAC4-484A-944A-57752241C641}" destId="{971D7C13-766F-466D-9664-610708225339}" srcOrd="0" destOrd="0" presId="urn:microsoft.com/office/officeart/2005/8/layout/vList5"/>
    <dgm:cxn modelId="{4305E91B-C725-4825-86C3-F097331F7740}" srcId="{33D4DC45-7A6C-42CF-A268-019036CB3E9B}" destId="{86FBAF1B-6087-4E6D-85D5-9447A425888E}" srcOrd="0" destOrd="0" parTransId="{3B8EEC4D-2033-483B-8931-C9F94A2E4168}" sibTransId="{ABDE72D9-3785-4A13-BDC4-F562DBF7D0DF}"/>
    <dgm:cxn modelId="{22C00CDD-B8F6-4AD0-9FA8-6AA6014F20CE}" type="presOf" srcId="{8C3BBC6E-A889-433D-B624-32BA61C67589}" destId="{A829596D-DC97-441E-B1E8-46C008930ECF}" srcOrd="0" destOrd="0" presId="urn:microsoft.com/office/officeart/2005/8/layout/vList5"/>
    <dgm:cxn modelId="{04BB02FF-6373-40ED-9C6A-F89AC6948F69}" srcId="{8C3BBC6E-A889-433D-B624-32BA61C67589}" destId="{D7C97963-392B-4762-8024-5D7CE4D8DCF7}" srcOrd="0" destOrd="0" parTransId="{080A9203-36B5-450A-B78C-906D5BF27ECE}" sibTransId="{E9DE2096-92C0-401B-86EF-E393ECD39144}"/>
    <dgm:cxn modelId="{44859C2F-7C7D-4DF1-A4DB-AAD45503EE02}" type="presOf" srcId="{86FBAF1B-6087-4E6D-85D5-9447A425888E}" destId="{EFB7512C-C18C-4695-AEBC-8071332DF21C}" srcOrd="0" destOrd="0" presId="urn:microsoft.com/office/officeart/2005/8/layout/vList5"/>
    <dgm:cxn modelId="{3952DC53-0B4F-48CF-9639-D7986256BBE2}" srcId="{8C3BBC6E-A889-433D-B624-32BA61C67589}" destId="{1AE05DF8-A3A3-4FA6-91FB-ED7DFE8916FD}" srcOrd="1" destOrd="0" parTransId="{E52CE816-A95F-4D06-9AB6-51D5DC62C623}" sibTransId="{A8910808-804B-4F26-B752-EB3DC31FC528}"/>
    <dgm:cxn modelId="{06EA352A-359F-47D1-BFF0-199C125402DC}" srcId="{C3345905-10B2-44C7-98F2-5B10B1842D3E}" destId="{8C3BBC6E-A889-433D-B624-32BA61C67589}" srcOrd="2" destOrd="0" parTransId="{81CF40D6-C5A3-4CBF-AEDF-992F5DD9646A}" sibTransId="{621DF230-0FEF-4F90-B7C7-157A8E0EB267}"/>
    <dgm:cxn modelId="{992A4467-33A4-4277-B53F-4932F7586D6E}" srcId="{C3345905-10B2-44C7-98F2-5B10B1842D3E}" destId="{92640455-EAC4-484A-944A-57752241C641}" srcOrd="0" destOrd="0" parTransId="{F1C32C49-B737-45EE-BD77-22253D321BDF}" sibTransId="{DA43E69B-C9D3-48BA-95AA-64FE33C72D3A}"/>
    <dgm:cxn modelId="{E8E74681-CB44-4F5D-A943-74BB475EF38D}" type="presOf" srcId="{36BBD96C-B55E-46A8-A571-F807F57DF4F4}" destId="{EFB7512C-C18C-4695-AEBC-8071332DF21C}" srcOrd="0" destOrd="1" presId="urn:microsoft.com/office/officeart/2005/8/layout/vList5"/>
    <dgm:cxn modelId="{8E5B7544-9A49-44B5-B94F-F8D8805CE441}" srcId="{C3345905-10B2-44C7-98F2-5B10B1842D3E}" destId="{33D4DC45-7A6C-42CF-A268-019036CB3E9B}" srcOrd="1" destOrd="0" parTransId="{A527C0B5-9C97-4BAA-9796-0A7A825ADCBF}" sibTransId="{5D8DDF65-D657-4438-8FCD-96A523103126}"/>
    <dgm:cxn modelId="{B2889E9C-F732-47DC-912F-372B09D7E999}" type="presOf" srcId="{1AE05DF8-A3A3-4FA6-91FB-ED7DFE8916FD}" destId="{E9BCCE59-5344-45F6-9750-1D1A5383FBEE}" srcOrd="0" destOrd="1" presId="urn:microsoft.com/office/officeart/2005/8/layout/vList5"/>
    <dgm:cxn modelId="{81071625-FE2C-456E-9686-7CB15FF40945}" type="presOf" srcId="{C3345905-10B2-44C7-98F2-5B10B1842D3E}" destId="{29F3E7CA-132E-4167-AA19-15ED0AC66B0D}" srcOrd="0" destOrd="0" presId="urn:microsoft.com/office/officeart/2005/8/layout/vList5"/>
    <dgm:cxn modelId="{46CF8675-3D5C-44B0-9BFD-16464904AADB}" srcId="{33D4DC45-7A6C-42CF-A268-019036CB3E9B}" destId="{36BBD96C-B55E-46A8-A571-F807F57DF4F4}" srcOrd="1" destOrd="0" parTransId="{1AC84483-EA18-47DC-BC75-5A5DCC48C721}" sibTransId="{04B4A58C-C106-44FE-804D-6C2D44C2C80C}"/>
    <dgm:cxn modelId="{7A9ACCC7-8F56-4A9E-8B88-3827DA988724}" type="presOf" srcId="{33D4DC45-7A6C-42CF-A268-019036CB3E9B}" destId="{B089D7AD-0332-4205-A499-1EDFC853CC42}" srcOrd="0" destOrd="0" presId="urn:microsoft.com/office/officeart/2005/8/layout/vList5"/>
    <dgm:cxn modelId="{49E76A58-2B11-4AA1-9D0F-173FE229ABDA}" type="presOf" srcId="{0D2093FF-D321-42A7-92D3-1A904B9F61F2}" destId="{A8584420-7CA4-44E2-A7B8-D759EA8FA70F}" srcOrd="0" destOrd="0" presId="urn:microsoft.com/office/officeart/2005/8/layout/vList5"/>
    <dgm:cxn modelId="{EBD9F758-35D7-4931-B33D-8BDCAC7E0EE2}" type="presOf" srcId="{D7C97963-392B-4762-8024-5D7CE4D8DCF7}" destId="{E9BCCE59-5344-45F6-9750-1D1A5383FBEE}" srcOrd="0" destOrd="0" presId="urn:microsoft.com/office/officeart/2005/8/layout/vList5"/>
    <dgm:cxn modelId="{AB725749-7B08-4485-BF6E-56088C99F88C}" srcId="{92640455-EAC4-484A-944A-57752241C641}" destId="{0D2093FF-D321-42A7-92D3-1A904B9F61F2}" srcOrd="0" destOrd="0" parTransId="{9B4A9CF7-18E0-4907-B597-8D22771BCC67}" sibTransId="{D81C988E-B321-4CDF-AA97-0B3200CC17B0}"/>
    <dgm:cxn modelId="{30CB0F57-8BAC-4DEE-AEA1-4A400E88DA5E}" type="presParOf" srcId="{29F3E7CA-132E-4167-AA19-15ED0AC66B0D}" destId="{77A6BF2D-F11F-4169-B7DA-20CEC964B7B6}" srcOrd="0" destOrd="0" presId="urn:microsoft.com/office/officeart/2005/8/layout/vList5"/>
    <dgm:cxn modelId="{2F43EDA4-2FB8-480D-A339-E8E3387D3C37}" type="presParOf" srcId="{77A6BF2D-F11F-4169-B7DA-20CEC964B7B6}" destId="{971D7C13-766F-466D-9664-610708225339}" srcOrd="0" destOrd="0" presId="urn:microsoft.com/office/officeart/2005/8/layout/vList5"/>
    <dgm:cxn modelId="{4A24CC98-3D3C-45BE-B950-699AF3E643D3}" type="presParOf" srcId="{77A6BF2D-F11F-4169-B7DA-20CEC964B7B6}" destId="{A8584420-7CA4-44E2-A7B8-D759EA8FA70F}" srcOrd="1" destOrd="0" presId="urn:microsoft.com/office/officeart/2005/8/layout/vList5"/>
    <dgm:cxn modelId="{6CEDAF56-43C2-4C97-8C8F-7871B0986E01}" type="presParOf" srcId="{29F3E7CA-132E-4167-AA19-15ED0AC66B0D}" destId="{C526C28F-E11C-4763-AE79-6F9C258C8FA4}" srcOrd="1" destOrd="0" presId="urn:microsoft.com/office/officeart/2005/8/layout/vList5"/>
    <dgm:cxn modelId="{3D4A12FE-6BC7-40F6-8A04-C47A37834D3F}" type="presParOf" srcId="{29F3E7CA-132E-4167-AA19-15ED0AC66B0D}" destId="{2A5D1D38-9DD1-4C37-A19A-CAE92ABB984F}" srcOrd="2" destOrd="0" presId="urn:microsoft.com/office/officeart/2005/8/layout/vList5"/>
    <dgm:cxn modelId="{9A96F583-D7EE-4038-B80A-63B6FA72D7B5}" type="presParOf" srcId="{2A5D1D38-9DD1-4C37-A19A-CAE92ABB984F}" destId="{B089D7AD-0332-4205-A499-1EDFC853CC42}" srcOrd="0" destOrd="0" presId="urn:microsoft.com/office/officeart/2005/8/layout/vList5"/>
    <dgm:cxn modelId="{3058D9BC-A611-4848-B12B-E4493692A5A0}" type="presParOf" srcId="{2A5D1D38-9DD1-4C37-A19A-CAE92ABB984F}" destId="{EFB7512C-C18C-4695-AEBC-8071332DF21C}" srcOrd="1" destOrd="0" presId="urn:microsoft.com/office/officeart/2005/8/layout/vList5"/>
    <dgm:cxn modelId="{C76381CD-8633-4593-A79F-A0E97108C683}" type="presParOf" srcId="{29F3E7CA-132E-4167-AA19-15ED0AC66B0D}" destId="{8C802842-7A85-4D86-BA55-46F75DEE0662}" srcOrd="3" destOrd="0" presId="urn:microsoft.com/office/officeart/2005/8/layout/vList5"/>
    <dgm:cxn modelId="{49C3499E-8EE5-4FB6-BC78-290CC41EDC58}" type="presParOf" srcId="{29F3E7CA-132E-4167-AA19-15ED0AC66B0D}" destId="{0258854B-E594-4F8A-A178-516D18A8AD16}" srcOrd="4" destOrd="0" presId="urn:microsoft.com/office/officeart/2005/8/layout/vList5"/>
    <dgm:cxn modelId="{09F70D23-625E-4AFD-B0D0-F491A7786991}" type="presParOf" srcId="{0258854B-E594-4F8A-A178-516D18A8AD16}" destId="{A829596D-DC97-441E-B1E8-46C008930ECF}" srcOrd="0" destOrd="0" presId="urn:microsoft.com/office/officeart/2005/8/layout/vList5"/>
    <dgm:cxn modelId="{B4AEB0AD-F17C-4C03-B34A-2D111945F5A8}" type="presParOf" srcId="{0258854B-E594-4F8A-A178-516D18A8AD16}" destId="{E9BCCE59-5344-45F6-9750-1D1A5383FBE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E90904A-9711-4520-AA50-1CFA5C89DA94}" type="doc">
      <dgm:prSet loTypeId="urn:microsoft.com/office/officeart/2005/8/layout/radial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E1583311-6077-44E9-8AC5-FFEC054A8ED5}">
      <dgm:prSet phldrT="[Texto]"/>
      <dgm:spPr/>
      <dgm:t>
        <a:bodyPr/>
        <a:lstStyle/>
        <a:p>
          <a:r>
            <a:rPr lang="pt-PT" dirty="0" smtClean="0"/>
            <a:t>Planeamento por etapas</a:t>
          </a:r>
          <a:endParaRPr lang="pt-PT" dirty="0"/>
        </a:p>
      </dgm:t>
    </dgm:pt>
    <dgm:pt modelId="{44AEC2B9-11D7-4D28-BD87-C9616B4F6580}" type="parTrans" cxnId="{5490D972-F748-4AB6-9044-A4AEB73BA9E9}">
      <dgm:prSet/>
      <dgm:spPr/>
      <dgm:t>
        <a:bodyPr/>
        <a:lstStyle/>
        <a:p>
          <a:endParaRPr lang="pt-PT"/>
        </a:p>
      </dgm:t>
    </dgm:pt>
    <dgm:pt modelId="{1753B767-CD29-4C73-BBBF-4A4FC41175A1}" type="sibTrans" cxnId="{5490D972-F748-4AB6-9044-A4AEB73BA9E9}">
      <dgm:prSet/>
      <dgm:spPr/>
      <dgm:t>
        <a:bodyPr/>
        <a:lstStyle/>
        <a:p>
          <a:endParaRPr lang="pt-PT"/>
        </a:p>
      </dgm:t>
    </dgm:pt>
    <dgm:pt modelId="{54F84E38-B39E-4EE1-B180-5DD9CD14637D}">
      <dgm:prSet phldrT="[Texto]" custT="1"/>
      <dgm:spPr/>
      <dgm:t>
        <a:bodyPr/>
        <a:lstStyle/>
        <a:p>
          <a:r>
            <a:rPr lang="pt-PT" sz="1200" dirty="0" smtClean="0"/>
            <a:t>1ª Etapa</a:t>
          </a:r>
        </a:p>
        <a:p>
          <a:r>
            <a:rPr lang="pt-PT" sz="1200" dirty="0" smtClean="0"/>
            <a:t>Avaliação inicial</a:t>
          </a:r>
          <a:endParaRPr lang="pt-PT" sz="1200" dirty="0"/>
        </a:p>
      </dgm:t>
    </dgm:pt>
    <dgm:pt modelId="{E55CAF7D-EB26-4743-B5C3-B7153B7AFAE4}" type="parTrans" cxnId="{66DAA32C-E5DD-4A88-AF11-978042544F77}">
      <dgm:prSet/>
      <dgm:spPr/>
      <dgm:t>
        <a:bodyPr/>
        <a:lstStyle/>
        <a:p>
          <a:endParaRPr lang="pt-PT"/>
        </a:p>
      </dgm:t>
    </dgm:pt>
    <dgm:pt modelId="{AC9F727F-A65A-4884-9825-04A09AC6CAB3}" type="sibTrans" cxnId="{66DAA32C-E5DD-4A88-AF11-978042544F77}">
      <dgm:prSet/>
      <dgm:spPr/>
      <dgm:t>
        <a:bodyPr/>
        <a:lstStyle/>
        <a:p>
          <a:endParaRPr lang="pt-PT"/>
        </a:p>
      </dgm:t>
    </dgm:pt>
    <dgm:pt modelId="{1CBD71AB-283C-439B-AD0C-AA0BE11526E6}">
      <dgm:prSet phldrT="[Texto]" custT="1"/>
      <dgm:spPr/>
      <dgm:t>
        <a:bodyPr/>
        <a:lstStyle/>
        <a:p>
          <a:r>
            <a:rPr lang="pt-PT" sz="1200" dirty="0" smtClean="0"/>
            <a:t>2ª Etapa</a:t>
          </a:r>
        </a:p>
        <a:p>
          <a:r>
            <a:rPr lang="pt-PT" sz="1200" dirty="0" smtClean="0"/>
            <a:t>Desenvolvimento e aprendizagem</a:t>
          </a:r>
          <a:endParaRPr lang="pt-PT" sz="1200" dirty="0"/>
        </a:p>
      </dgm:t>
    </dgm:pt>
    <dgm:pt modelId="{D8BF59F2-AF9D-4204-91E7-6632DF7D7B9E}" type="parTrans" cxnId="{D68C06C9-99C2-4636-8592-A1BA1EACC918}">
      <dgm:prSet/>
      <dgm:spPr/>
      <dgm:t>
        <a:bodyPr/>
        <a:lstStyle/>
        <a:p>
          <a:endParaRPr lang="pt-PT"/>
        </a:p>
      </dgm:t>
    </dgm:pt>
    <dgm:pt modelId="{29507848-44B6-4AD2-8A1F-74F7AA51DCF2}" type="sibTrans" cxnId="{D68C06C9-99C2-4636-8592-A1BA1EACC918}">
      <dgm:prSet/>
      <dgm:spPr/>
      <dgm:t>
        <a:bodyPr/>
        <a:lstStyle/>
        <a:p>
          <a:endParaRPr lang="pt-PT"/>
        </a:p>
      </dgm:t>
    </dgm:pt>
    <dgm:pt modelId="{B66DF4C3-751F-4943-B057-A7595BFBB56F}">
      <dgm:prSet phldrT="[Texto]" custT="1"/>
      <dgm:spPr/>
      <dgm:t>
        <a:bodyPr/>
        <a:lstStyle/>
        <a:p>
          <a:r>
            <a:rPr lang="pt-PT" sz="1200" dirty="0" smtClean="0"/>
            <a:t>3ª Etapa</a:t>
          </a:r>
        </a:p>
        <a:p>
          <a:r>
            <a:rPr lang="pt-PT" sz="1200" dirty="0" smtClean="0"/>
            <a:t>Desenvolvimento e aplicação</a:t>
          </a:r>
          <a:endParaRPr lang="pt-PT" sz="1200" dirty="0"/>
        </a:p>
      </dgm:t>
    </dgm:pt>
    <dgm:pt modelId="{53E195F9-78B0-445D-B572-710B3AF3450C}" type="parTrans" cxnId="{9FC1A969-E161-4D60-A1FF-23F4EC710564}">
      <dgm:prSet/>
      <dgm:spPr/>
      <dgm:t>
        <a:bodyPr/>
        <a:lstStyle/>
        <a:p>
          <a:endParaRPr lang="pt-PT"/>
        </a:p>
      </dgm:t>
    </dgm:pt>
    <dgm:pt modelId="{9DB3BEE1-1C73-4BC1-ABBF-CF57517447D9}" type="sibTrans" cxnId="{9FC1A969-E161-4D60-A1FF-23F4EC710564}">
      <dgm:prSet/>
      <dgm:spPr/>
      <dgm:t>
        <a:bodyPr/>
        <a:lstStyle/>
        <a:p>
          <a:endParaRPr lang="pt-PT"/>
        </a:p>
      </dgm:t>
    </dgm:pt>
    <dgm:pt modelId="{FCBF2551-5B77-47F5-82A0-BF003665D97E}">
      <dgm:prSet phldrT="[Texto]" custT="1"/>
      <dgm:spPr/>
      <dgm:t>
        <a:bodyPr/>
        <a:lstStyle/>
        <a:p>
          <a:r>
            <a:rPr lang="pt-PT" sz="1200" dirty="0" smtClean="0"/>
            <a:t>4ª Etapa</a:t>
          </a:r>
        </a:p>
        <a:p>
          <a:r>
            <a:rPr lang="pt-PT" sz="1200" dirty="0" smtClean="0"/>
            <a:t>Revisão e consolidação</a:t>
          </a:r>
          <a:endParaRPr lang="pt-PT" sz="1200" dirty="0"/>
        </a:p>
      </dgm:t>
    </dgm:pt>
    <dgm:pt modelId="{5F595A38-8C99-4AA3-88D9-96944588592A}" type="parTrans" cxnId="{3980D843-3758-4B44-BC03-C09261D84088}">
      <dgm:prSet/>
      <dgm:spPr/>
      <dgm:t>
        <a:bodyPr/>
        <a:lstStyle/>
        <a:p>
          <a:endParaRPr lang="pt-PT"/>
        </a:p>
      </dgm:t>
    </dgm:pt>
    <dgm:pt modelId="{5ADCA4F1-F0FD-4507-B734-7A7F95639FFA}" type="sibTrans" cxnId="{3980D843-3758-4B44-BC03-C09261D84088}">
      <dgm:prSet/>
      <dgm:spPr/>
      <dgm:t>
        <a:bodyPr/>
        <a:lstStyle/>
        <a:p>
          <a:endParaRPr lang="pt-PT"/>
        </a:p>
      </dgm:t>
    </dgm:pt>
    <dgm:pt modelId="{52B663DD-C3EE-4A50-AC3A-1C2BF84FD6F7}" type="pres">
      <dgm:prSet presAssocID="{DE90904A-9711-4520-AA50-1CFA5C89DA94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31F1F5EA-0926-48F9-9199-0F6224BBC1D2}" type="pres">
      <dgm:prSet presAssocID="{E1583311-6077-44E9-8AC5-FFEC054A8ED5}" presName="centerShape" presStyleLbl="node0" presStyleIdx="0" presStyleCnt="1"/>
      <dgm:spPr/>
      <dgm:t>
        <a:bodyPr/>
        <a:lstStyle/>
        <a:p>
          <a:endParaRPr lang="pt-PT"/>
        </a:p>
      </dgm:t>
    </dgm:pt>
    <dgm:pt modelId="{BA249721-2BEF-4DD1-B63E-D9A3B7EDE1A2}" type="pres">
      <dgm:prSet presAssocID="{54F84E38-B39E-4EE1-B180-5DD9CD14637D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7A2F2B71-1918-45DD-B0D9-0678F1E2C8E6}" type="pres">
      <dgm:prSet presAssocID="{54F84E38-B39E-4EE1-B180-5DD9CD14637D}" presName="dummy" presStyleCnt="0"/>
      <dgm:spPr/>
    </dgm:pt>
    <dgm:pt modelId="{558DC034-A7CC-4893-89F6-763DFA7C4356}" type="pres">
      <dgm:prSet presAssocID="{AC9F727F-A65A-4884-9825-04A09AC6CAB3}" presName="sibTrans" presStyleLbl="sibTrans2D1" presStyleIdx="0" presStyleCnt="4"/>
      <dgm:spPr/>
      <dgm:t>
        <a:bodyPr/>
        <a:lstStyle/>
        <a:p>
          <a:endParaRPr lang="pt-PT"/>
        </a:p>
      </dgm:t>
    </dgm:pt>
    <dgm:pt modelId="{9890C60F-82AE-4D77-B997-BAD5DCB41EF5}" type="pres">
      <dgm:prSet presAssocID="{1CBD71AB-283C-439B-AD0C-AA0BE11526E6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6E0754DF-A2E9-4034-9BE4-D608ED914EA8}" type="pres">
      <dgm:prSet presAssocID="{1CBD71AB-283C-439B-AD0C-AA0BE11526E6}" presName="dummy" presStyleCnt="0"/>
      <dgm:spPr/>
    </dgm:pt>
    <dgm:pt modelId="{10C2B03D-6FB1-4D50-902A-E28A50C8D964}" type="pres">
      <dgm:prSet presAssocID="{29507848-44B6-4AD2-8A1F-74F7AA51DCF2}" presName="sibTrans" presStyleLbl="sibTrans2D1" presStyleIdx="1" presStyleCnt="4"/>
      <dgm:spPr/>
      <dgm:t>
        <a:bodyPr/>
        <a:lstStyle/>
        <a:p>
          <a:endParaRPr lang="pt-PT"/>
        </a:p>
      </dgm:t>
    </dgm:pt>
    <dgm:pt modelId="{C211BA9C-F4D1-4A33-889B-4BE6D3603539}" type="pres">
      <dgm:prSet presAssocID="{B66DF4C3-751F-4943-B057-A7595BFBB56F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D691203F-F164-402E-8B02-1363550D081C}" type="pres">
      <dgm:prSet presAssocID="{B66DF4C3-751F-4943-B057-A7595BFBB56F}" presName="dummy" presStyleCnt="0"/>
      <dgm:spPr/>
    </dgm:pt>
    <dgm:pt modelId="{D30455B2-048B-4498-8000-FC85E5DE4AFA}" type="pres">
      <dgm:prSet presAssocID="{9DB3BEE1-1C73-4BC1-ABBF-CF57517447D9}" presName="sibTrans" presStyleLbl="sibTrans2D1" presStyleIdx="2" presStyleCnt="4"/>
      <dgm:spPr/>
      <dgm:t>
        <a:bodyPr/>
        <a:lstStyle/>
        <a:p>
          <a:endParaRPr lang="pt-PT"/>
        </a:p>
      </dgm:t>
    </dgm:pt>
    <dgm:pt modelId="{13CE22DF-B42B-4865-9113-D8A2A6813F4F}" type="pres">
      <dgm:prSet presAssocID="{FCBF2551-5B77-47F5-82A0-BF003665D97E}" presName="node" presStyleLbl="node1" presStyleIdx="3" presStyleCnt="4" custRadScaleRad="105302" custRadScaleInc="3057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4059AD19-5FA7-4632-BF11-D0D0B506A334}" type="pres">
      <dgm:prSet presAssocID="{FCBF2551-5B77-47F5-82A0-BF003665D97E}" presName="dummy" presStyleCnt="0"/>
      <dgm:spPr/>
    </dgm:pt>
    <dgm:pt modelId="{5055991C-8B8E-4C2B-82EC-9D292B259197}" type="pres">
      <dgm:prSet presAssocID="{5ADCA4F1-F0FD-4507-B734-7A7F95639FFA}" presName="sibTrans" presStyleLbl="sibTrans2D1" presStyleIdx="3" presStyleCnt="4"/>
      <dgm:spPr/>
      <dgm:t>
        <a:bodyPr/>
        <a:lstStyle/>
        <a:p>
          <a:endParaRPr lang="pt-PT"/>
        </a:p>
      </dgm:t>
    </dgm:pt>
  </dgm:ptLst>
  <dgm:cxnLst>
    <dgm:cxn modelId="{DEEBDBA0-0DE3-4D16-B54B-453CE75F9D9B}" type="presOf" srcId="{9DB3BEE1-1C73-4BC1-ABBF-CF57517447D9}" destId="{D30455B2-048B-4498-8000-FC85E5DE4AFA}" srcOrd="0" destOrd="0" presId="urn:microsoft.com/office/officeart/2005/8/layout/radial6"/>
    <dgm:cxn modelId="{98997BEE-DC9A-4819-8472-AB08D36B3026}" type="presOf" srcId="{29507848-44B6-4AD2-8A1F-74F7AA51DCF2}" destId="{10C2B03D-6FB1-4D50-902A-E28A50C8D964}" srcOrd="0" destOrd="0" presId="urn:microsoft.com/office/officeart/2005/8/layout/radial6"/>
    <dgm:cxn modelId="{C03790AA-8C6B-4128-9AD4-07273E2FD713}" type="presOf" srcId="{DE90904A-9711-4520-AA50-1CFA5C89DA94}" destId="{52B663DD-C3EE-4A50-AC3A-1C2BF84FD6F7}" srcOrd="0" destOrd="0" presId="urn:microsoft.com/office/officeart/2005/8/layout/radial6"/>
    <dgm:cxn modelId="{D68C06C9-99C2-4636-8592-A1BA1EACC918}" srcId="{E1583311-6077-44E9-8AC5-FFEC054A8ED5}" destId="{1CBD71AB-283C-439B-AD0C-AA0BE11526E6}" srcOrd="1" destOrd="0" parTransId="{D8BF59F2-AF9D-4204-91E7-6632DF7D7B9E}" sibTransId="{29507848-44B6-4AD2-8A1F-74F7AA51DCF2}"/>
    <dgm:cxn modelId="{66DAA32C-E5DD-4A88-AF11-978042544F77}" srcId="{E1583311-6077-44E9-8AC5-FFEC054A8ED5}" destId="{54F84E38-B39E-4EE1-B180-5DD9CD14637D}" srcOrd="0" destOrd="0" parTransId="{E55CAF7D-EB26-4743-B5C3-B7153B7AFAE4}" sibTransId="{AC9F727F-A65A-4884-9825-04A09AC6CAB3}"/>
    <dgm:cxn modelId="{13C590B4-1360-49B1-83CC-E8CD8B2B78F7}" type="presOf" srcId="{5ADCA4F1-F0FD-4507-B734-7A7F95639FFA}" destId="{5055991C-8B8E-4C2B-82EC-9D292B259197}" srcOrd="0" destOrd="0" presId="urn:microsoft.com/office/officeart/2005/8/layout/radial6"/>
    <dgm:cxn modelId="{9733C957-3D32-4984-AE68-5D55E7866670}" type="presOf" srcId="{AC9F727F-A65A-4884-9825-04A09AC6CAB3}" destId="{558DC034-A7CC-4893-89F6-763DFA7C4356}" srcOrd="0" destOrd="0" presId="urn:microsoft.com/office/officeart/2005/8/layout/radial6"/>
    <dgm:cxn modelId="{FFBD7969-53D2-49A0-821D-6A90CCC7C2B3}" type="presOf" srcId="{FCBF2551-5B77-47F5-82A0-BF003665D97E}" destId="{13CE22DF-B42B-4865-9113-D8A2A6813F4F}" srcOrd="0" destOrd="0" presId="urn:microsoft.com/office/officeart/2005/8/layout/radial6"/>
    <dgm:cxn modelId="{9FC1A969-E161-4D60-A1FF-23F4EC710564}" srcId="{E1583311-6077-44E9-8AC5-FFEC054A8ED5}" destId="{B66DF4C3-751F-4943-B057-A7595BFBB56F}" srcOrd="2" destOrd="0" parTransId="{53E195F9-78B0-445D-B572-710B3AF3450C}" sibTransId="{9DB3BEE1-1C73-4BC1-ABBF-CF57517447D9}"/>
    <dgm:cxn modelId="{733C0FC0-8B77-44F2-832D-A761F06BE3CD}" type="presOf" srcId="{1CBD71AB-283C-439B-AD0C-AA0BE11526E6}" destId="{9890C60F-82AE-4D77-B997-BAD5DCB41EF5}" srcOrd="0" destOrd="0" presId="urn:microsoft.com/office/officeart/2005/8/layout/radial6"/>
    <dgm:cxn modelId="{0572AA83-3EAD-4494-9873-1BAAC643D42B}" type="presOf" srcId="{B66DF4C3-751F-4943-B057-A7595BFBB56F}" destId="{C211BA9C-F4D1-4A33-889B-4BE6D3603539}" srcOrd="0" destOrd="0" presId="urn:microsoft.com/office/officeart/2005/8/layout/radial6"/>
    <dgm:cxn modelId="{5490D972-F748-4AB6-9044-A4AEB73BA9E9}" srcId="{DE90904A-9711-4520-AA50-1CFA5C89DA94}" destId="{E1583311-6077-44E9-8AC5-FFEC054A8ED5}" srcOrd="0" destOrd="0" parTransId="{44AEC2B9-11D7-4D28-BD87-C9616B4F6580}" sibTransId="{1753B767-CD29-4C73-BBBF-4A4FC41175A1}"/>
    <dgm:cxn modelId="{3980D843-3758-4B44-BC03-C09261D84088}" srcId="{E1583311-6077-44E9-8AC5-FFEC054A8ED5}" destId="{FCBF2551-5B77-47F5-82A0-BF003665D97E}" srcOrd="3" destOrd="0" parTransId="{5F595A38-8C99-4AA3-88D9-96944588592A}" sibTransId="{5ADCA4F1-F0FD-4507-B734-7A7F95639FFA}"/>
    <dgm:cxn modelId="{748AEE4E-2E15-472D-B899-79880C29E11D}" type="presOf" srcId="{54F84E38-B39E-4EE1-B180-5DD9CD14637D}" destId="{BA249721-2BEF-4DD1-B63E-D9A3B7EDE1A2}" srcOrd="0" destOrd="0" presId="urn:microsoft.com/office/officeart/2005/8/layout/radial6"/>
    <dgm:cxn modelId="{7F48727B-F127-477C-BE0C-3F11789B658D}" type="presOf" srcId="{E1583311-6077-44E9-8AC5-FFEC054A8ED5}" destId="{31F1F5EA-0926-48F9-9199-0F6224BBC1D2}" srcOrd="0" destOrd="0" presId="urn:microsoft.com/office/officeart/2005/8/layout/radial6"/>
    <dgm:cxn modelId="{7FF90685-D876-4E61-9449-1E6039C9EC0C}" type="presParOf" srcId="{52B663DD-C3EE-4A50-AC3A-1C2BF84FD6F7}" destId="{31F1F5EA-0926-48F9-9199-0F6224BBC1D2}" srcOrd="0" destOrd="0" presId="urn:microsoft.com/office/officeart/2005/8/layout/radial6"/>
    <dgm:cxn modelId="{55DBC565-2686-49D9-BAE1-40004E904350}" type="presParOf" srcId="{52B663DD-C3EE-4A50-AC3A-1C2BF84FD6F7}" destId="{BA249721-2BEF-4DD1-B63E-D9A3B7EDE1A2}" srcOrd="1" destOrd="0" presId="urn:microsoft.com/office/officeart/2005/8/layout/radial6"/>
    <dgm:cxn modelId="{2EE96F62-A771-45AF-96C3-538DAF505F88}" type="presParOf" srcId="{52B663DD-C3EE-4A50-AC3A-1C2BF84FD6F7}" destId="{7A2F2B71-1918-45DD-B0D9-0678F1E2C8E6}" srcOrd="2" destOrd="0" presId="urn:microsoft.com/office/officeart/2005/8/layout/radial6"/>
    <dgm:cxn modelId="{F537F790-5C75-447A-BD35-68CFEAF9A2A0}" type="presParOf" srcId="{52B663DD-C3EE-4A50-AC3A-1C2BF84FD6F7}" destId="{558DC034-A7CC-4893-89F6-763DFA7C4356}" srcOrd="3" destOrd="0" presId="urn:microsoft.com/office/officeart/2005/8/layout/radial6"/>
    <dgm:cxn modelId="{CD210097-1701-4F44-8AFF-3A820E2B358A}" type="presParOf" srcId="{52B663DD-C3EE-4A50-AC3A-1C2BF84FD6F7}" destId="{9890C60F-82AE-4D77-B997-BAD5DCB41EF5}" srcOrd="4" destOrd="0" presId="urn:microsoft.com/office/officeart/2005/8/layout/radial6"/>
    <dgm:cxn modelId="{151A7DD9-7F70-4EAF-8016-1C20533BBC05}" type="presParOf" srcId="{52B663DD-C3EE-4A50-AC3A-1C2BF84FD6F7}" destId="{6E0754DF-A2E9-4034-9BE4-D608ED914EA8}" srcOrd="5" destOrd="0" presId="urn:microsoft.com/office/officeart/2005/8/layout/radial6"/>
    <dgm:cxn modelId="{C918E558-7844-48D5-832D-A9041CBC63A5}" type="presParOf" srcId="{52B663DD-C3EE-4A50-AC3A-1C2BF84FD6F7}" destId="{10C2B03D-6FB1-4D50-902A-E28A50C8D964}" srcOrd="6" destOrd="0" presId="urn:microsoft.com/office/officeart/2005/8/layout/radial6"/>
    <dgm:cxn modelId="{0A8A0F8F-3C29-4F36-9B5B-92227C0F088D}" type="presParOf" srcId="{52B663DD-C3EE-4A50-AC3A-1C2BF84FD6F7}" destId="{C211BA9C-F4D1-4A33-889B-4BE6D3603539}" srcOrd="7" destOrd="0" presId="urn:microsoft.com/office/officeart/2005/8/layout/radial6"/>
    <dgm:cxn modelId="{4966FD66-9C5D-4C81-B19F-0FC4985CFB43}" type="presParOf" srcId="{52B663DD-C3EE-4A50-AC3A-1C2BF84FD6F7}" destId="{D691203F-F164-402E-8B02-1363550D081C}" srcOrd="8" destOrd="0" presId="urn:microsoft.com/office/officeart/2005/8/layout/radial6"/>
    <dgm:cxn modelId="{CD54BC90-F77A-4A80-A89C-8BE5804DEBE6}" type="presParOf" srcId="{52B663DD-C3EE-4A50-AC3A-1C2BF84FD6F7}" destId="{D30455B2-048B-4498-8000-FC85E5DE4AFA}" srcOrd="9" destOrd="0" presId="urn:microsoft.com/office/officeart/2005/8/layout/radial6"/>
    <dgm:cxn modelId="{424DDB96-12D5-40EE-81C7-14501B2399A2}" type="presParOf" srcId="{52B663DD-C3EE-4A50-AC3A-1C2BF84FD6F7}" destId="{13CE22DF-B42B-4865-9113-D8A2A6813F4F}" srcOrd="10" destOrd="0" presId="urn:microsoft.com/office/officeart/2005/8/layout/radial6"/>
    <dgm:cxn modelId="{3A47C3A6-64D6-493C-A74D-ACFC39375301}" type="presParOf" srcId="{52B663DD-C3EE-4A50-AC3A-1C2BF84FD6F7}" destId="{4059AD19-5FA7-4632-BF11-D0D0B506A334}" srcOrd="11" destOrd="0" presId="urn:microsoft.com/office/officeart/2005/8/layout/radial6"/>
    <dgm:cxn modelId="{DC62A54A-9C03-4F3F-BFB4-AD0A51ED160E}" type="presParOf" srcId="{52B663DD-C3EE-4A50-AC3A-1C2BF84FD6F7}" destId="{5055991C-8B8E-4C2B-82EC-9D292B259197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98EDE5E-3BC1-4515-9421-11474881DC8A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FF5FCCAA-C943-4982-8E01-F08499AA6057}">
      <dgm:prSet phldrT="[Texto]"/>
      <dgm:spPr/>
      <dgm:t>
        <a:bodyPr/>
        <a:lstStyle/>
        <a:p>
          <a:r>
            <a:rPr lang="pt-PT" dirty="0" smtClean="0"/>
            <a:t>Avaliação Inicial</a:t>
          </a:r>
          <a:endParaRPr lang="pt-PT" dirty="0"/>
        </a:p>
      </dgm:t>
    </dgm:pt>
    <dgm:pt modelId="{A1F4AB68-BBA4-482E-A418-D1CD2A3CFF5A}" type="parTrans" cxnId="{C929D66A-3669-4497-A608-7D32925D360C}">
      <dgm:prSet/>
      <dgm:spPr/>
      <dgm:t>
        <a:bodyPr/>
        <a:lstStyle/>
        <a:p>
          <a:endParaRPr lang="pt-PT"/>
        </a:p>
      </dgm:t>
    </dgm:pt>
    <dgm:pt modelId="{E7605A17-79E8-4797-97D3-59A5409822D0}" type="sibTrans" cxnId="{C929D66A-3669-4497-A608-7D32925D360C}">
      <dgm:prSet/>
      <dgm:spPr/>
      <dgm:t>
        <a:bodyPr/>
        <a:lstStyle/>
        <a:p>
          <a:endParaRPr lang="pt-PT"/>
        </a:p>
      </dgm:t>
    </dgm:pt>
    <dgm:pt modelId="{785F0C36-B11C-4409-8EFA-F3CD1BEE0AC4}">
      <dgm:prSet phldrT="[Texto]"/>
      <dgm:spPr/>
      <dgm:t>
        <a:bodyPr/>
        <a:lstStyle/>
        <a:p>
          <a:r>
            <a:rPr lang="pt-PT" dirty="0" smtClean="0"/>
            <a:t>Decorre segundo as regras estabelecidas pelo DEF;</a:t>
          </a:r>
          <a:endParaRPr lang="pt-PT" dirty="0"/>
        </a:p>
      </dgm:t>
    </dgm:pt>
    <dgm:pt modelId="{97E64E12-9A39-4BB2-B283-0A27B1875595}" type="parTrans" cxnId="{D2C22E2B-80D1-4AC6-B0E4-58EA9D8DCE16}">
      <dgm:prSet/>
      <dgm:spPr/>
      <dgm:t>
        <a:bodyPr/>
        <a:lstStyle/>
        <a:p>
          <a:endParaRPr lang="pt-PT"/>
        </a:p>
      </dgm:t>
    </dgm:pt>
    <dgm:pt modelId="{8CBCA2C9-ACF5-40BA-B73A-3780F405CBB4}" type="sibTrans" cxnId="{D2C22E2B-80D1-4AC6-B0E4-58EA9D8DCE16}">
      <dgm:prSet/>
      <dgm:spPr/>
      <dgm:t>
        <a:bodyPr/>
        <a:lstStyle/>
        <a:p>
          <a:endParaRPr lang="pt-PT"/>
        </a:p>
      </dgm:t>
    </dgm:pt>
    <dgm:pt modelId="{4E12863D-49CB-4245-A32B-5FE209671206}">
      <dgm:prSet phldrT="[Texto]"/>
      <dgm:spPr/>
      <dgm:t>
        <a:bodyPr/>
        <a:lstStyle/>
        <a:p>
          <a:r>
            <a:rPr lang="pt-PT" dirty="0" smtClean="0"/>
            <a:t>Determinar prioridades de matérias;</a:t>
          </a:r>
          <a:endParaRPr lang="pt-PT" dirty="0"/>
        </a:p>
      </dgm:t>
    </dgm:pt>
    <dgm:pt modelId="{9B354A58-BD4F-4BBC-BD48-E34A25CA5927}" type="parTrans" cxnId="{CFDDFE1A-0688-43F4-96AC-887F9846B1AB}">
      <dgm:prSet/>
      <dgm:spPr/>
      <dgm:t>
        <a:bodyPr/>
        <a:lstStyle/>
        <a:p>
          <a:endParaRPr lang="pt-PT"/>
        </a:p>
      </dgm:t>
    </dgm:pt>
    <dgm:pt modelId="{FACF7A9A-92B0-4AC9-82EF-89BD92AC9852}" type="sibTrans" cxnId="{CFDDFE1A-0688-43F4-96AC-887F9846B1AB}">
      <dgm:prSet/>
      <dgm:spPr/>
      <dgm:t>
        <a:bodyPr/>
        <a:lstStyle/>
        <a:p>
          <a:endParaRPr lang="pt-PT"/>
        </a:p>
      </dgm:t>
    </dgm:pt>
    <dgm:pt modelId="{ECA50B33-93D5-415F-924B-2C2E094B2B27}">
      <dgm:prSet phldrT="[Texto]"/>
      <dgm:spPr/>
      <dgm:t>
        <a:bodyPr/>
        <a:lstStyle/>
        <a:p>
          <a:r>
            <a:rPr lang="pt-PT" dirty="0" smtClean="0"/>
            <a:t>Desenvolvimento e aplicação</a:t>
          </a:r>
          <a:endParaRPr lang="pt-PT" dirty="0"/>
        </a:p>
      </dgm:t>
    </dgm:pt>
    <dgm:pt modelId="{2434C7A5-C50E-47F7-BB9D-FA3A09D093EF}" type="parTrans" cxnId="{1084E712-4BAD-4D3B-8B9C-C3E9347AE45F}">
      <dgm:prSet/>
      <dgm:spPr/>
      <dgm:t>
        <a:bodyPr/>
        <a:lstStyle/>
        <a:p>
          <a:endParaRPr lang="pt-PT"/>
        </a:p>
      </dgm:t>
    </dgm:pt>
    <dgm:pt modelId="{A1206174-631F-4119-8785-65D897524A41}" type="sibTrans" cxnId="{1084E712-4BAD-4D3B-8B9C-C3E9347AE45F}">
      <dgm:prSet/>
      <dgm:spPr/>
      <dgm:t>
        <a:bodyPr/>
        <a:lstStyle/>
        <a:p>
          <a:endParaRPr lang="pt-PT"/>
        </a:p>
      </dgm:t>
    </dgm:pt>
    <dgm:pt modelId="{D8249705-AB82-4233-BBA9-D3CA547C7616}">
      <dgm:prSet phldrT="[Texto]"/>
      <dgm:spPr/>
      <dgm:t>
        <a:bodyPr/>
        <a:lstStyle/>
        <a:p>
          <a:r>
            <a:rPr lang="pt-PT" dirty="0" smtClean="0"/>
            <a:t>Sensivelmente 28 blocos de 45 minutos;</a:t>
          </a:r>
          <a:endParaRPr lang="pt-PT" dirty="0"/>
        </a:p>
      </dgm:t>
    </dgm:pt>
    <dgm:pt modelId="{1F355ABF-77A0-46C5-B5ED-72B9366996A8}" type="parTrans" cxnId="{3BC94D8E-9F3A-4128-971F-22B4BD83A4B9}">
      <dgm:prSet/>
      <dgm:spPr/>
      <dgm:t>
        <a:bodyPr/>
        <a:lstStyle/>
        <a:p>
          <a:endParaRPr lang="pt-PT"/>
        </a:p>
      </dgm:t>
    </dgm:pt>
    <dgm:pt modelId="{AFDEE4C7-0FDD-4DCB-B9FE-E80294DF734E}" type="sibTrans" cxnId="{3BC94D8E-9F3A-4128-971F-22B4BD83A4B9}">
      <dgm:prSet/>
      <dgm:spPr/>
      <dgm:t>
        <a:bodyPr/>
        <a:lstStyle/>
        <a:p>
          <a:endParaRPr lang="pt-PT"/>
        </a:p>
      </dgm:t>
    </dgm:pt>
    <dgm:pt modelId="{C5033FB2-3325-4AEF-8BD8-08BA5E1DEBF9}">
      <dgm:prSet phldrT="[Texto]"/>
      <dgm:spPr/>
      <dgm:t>
        <a:bodyPr/>
        <a:lstStyle/>
        <a:p>
          <a:r>
            <a:rPr lang="pt-PT" dirty="0" smtClean="0"/>
            <a:t>Continuar a melhorar as matérias;</a:t>
          </a:r>
          <a:endParaRPr lang="pt-PT" dirty="0"/>
        </a:p>
      </dgm:t>
    </dgm:pt>
    <dgm:pt modelId="{1C8116C9-F76A-405F-862E-556B1404102B}" type="parTrans" cxnId="{3C135ECD-DFCF-4F1E-B1C1-939F90E22F70}">
      <dgm:prSet/>
      <dgm:spPr/>
      <dgm:t>
        <a:bodyPr/>
        <a:lstStyle/>
        <a:p>
          <a:endParaRPr lang="pt-PT"/>
        </a:p>
      </dgm:t>
    </dgm:pt>
    <dgm:pt modelId="{C81E9C95-122A-48DC-AA27-FB6A53B28774}" type="sibTrans" cxnId="{3C135ECD-DFCF-4F1E-B1C1-939F90E22F70}">
      <dgm:prSet/>
      <dgm:spPr/>
      <dgm:t>
        <a:bodyPr/>
        <a:lstStyle/>
        <a:p>
          <a:endParaRPr lang="pt-PT"/>
        </a:p>
      </dgm:t>
    </dgm:pt>
    <dgm:pt modelId="{37357EB1-DD23-45C8-9B1A-CF90C18D6267}">
      <dgm:prSet phldrT="[Texto]"/>
      <dgm:spPr/>
      <dgm:t>
        <a:bodyPr/>
        <a:lstStyle/>
        <a:p>
          <a:r>
            <a:rPr lang="pt-PT" dirty="0" smtClean="0"/>
            <a:t>Revisão e consolidação</a:t>
          </a:r>
          <a:endParaRPr lang="pt-PT" dirty="0"/>
        </a:p>
      </dgm:t>
    </dgm:pt>
    <dgm:pt modelId="{F97E5CFD-9588-4ECF-BCD6-48E5E682C140}" type="parTrans" cxnId="{708B7016-043B-46D5-BDCA-8965AA399219}">
      <dgm:prSet/>
      <dgm:spPr/>
      <dgm:t>
        <a:bodyPr/>
        <a:lstStyle/>
        <a:p>
          <a:endParaRPr lang="pt-PT"/>
        </a:p>
      </dgm:t>
    </dgm:pt>
    <dgm:pt modelId="{151827B2-2FF1-4982-AFA9-18A237DC3FED}" type="sibTrans" cxnId="{708B7016-043B-46D5-BDCA-8965AA399219}">
      <dgm:prSet/>
      <dgm:spPr/>
      <dgm:t>
        <a:bodyPr/>
        <a:lstStyle/>
        <a:p>
          <a:endParaRPr lang="pt-PT"/>
        </a:p>
      </dgm:t>
    </dgm:pt>
    <dgm:pt modelId="{681E9852-5771-4E02-809D-181C87C48AC0}">
      <dgm:prSet phldrT="[Texto]"/>
      <dgm:spPr/>
      <dgm:t>
        <a:bodyPr/>
        <a:lstStyle/>
        <a:p>
          <a:r>
            <a:rPr lang="pt-PT" dirty="0" smtClean="0"/>
            <a:t>Rever todas as matérias lecionadas ao longo do ano letivo no sentido de as consolidar;</a:t>
          </a:r>
          <a:endParaRPr lang="pt-PT" dirty="0"/>
        </a:p>
      </dgm:t>
    </dgm:pt>
    <dgm:pt modelId="{D1096CE6-AE99-46E2-9355-4EDC079EFA5D}" type="parTrans" cxnId="{6937997E-9EBA-49DB-9443-D186DF23B682}">
      <dgm:prSet/>
      <dgm:spPr/>
      <dgm:t>
        <a:bodyPr/>
        <a:lstStyle/>
        <a:p>
          <a:endParaRPr lang="pt-PT"/>
        </a:p>
      </dgm:t>
    </dgm:pt>
    <dgm:pt modelId="{297C5A78-1F63-4BD1-A5D3-BDFAF81A84B5}" type="sibTrans" cxnId="{6937997E-9EBA-49DB-9443-D186DF23B682}">
      <dgm:prSet/>
      <dgm:spPr/>
      <dgm:t>
        <a:bodyPr/>
        <a:lstStyle/>
        <a:p>
          <a:endParaRPr lang="pt-PT"/>
        </a:p>
      </dgm:t>
    </dgm:pt>
    <dgm:pt modelId="{516D98B3-DD1C-47FC-AA5C-B4E73875BED2}">
      <dgm:prSet phldrT="[Texto]"/>
      <dgm:spPr/>
      <dgm:t>
        <a:bodyPr/>
        <a:lstStyle/>
        <a:p>
          <a:r>
            <a:rPr lang="pt-PT" dirty="0" smtClean="0"/>
            <a:t>Abordar conteúdos que necessitam ser consolidados; </a:t>
          </a:r>
          <a:endParaRPr lang="pt-PT" dirty="0"/>
        </a:p>
      </dgm:t>
    </dgm:pt>
    <dgm:pt modelId="{9406C955-2288-4220-B5D3-F15AE7044881}" type="parTrans" cxnId="{BB36BDE4-4EEB-496D-8662-6E7D02228925}">
      <dgm:prSet/>
      <dgm:spPr/>
      <dgm:t>
        <a:bodyPr/>
        <a:lstStyle/>
        <a:p>
          <a:endParaRPr lang="pt-PT"/>
        </a:p>
      </dgm:t>
    </dgm:pt>
    <dgm:pt modelId="{BEFA2083-1CFF-434D-B19C-C0263EAA3674}" type="sibTrans" cxnId="{BB36BDE4-4EEB-496D-8662-6E7D02228925}">
      <dgm:prSet/>
      <dgm:spPr/>
      <dgm:t>
        <a:bodyPr/>
        <a:lstStyle/>
        <a:p>
          <a:endParaRPr lang="pt-PT"/>
        </a:p>
      </dgm:t>
    </dgm:pt>
    <dgm:pt modelId="{9397112D-429C-4DC8-94E1-6FB2DA577F47}">
      <dgm:prSet/>
      <dgm:spPr/>
      <dgm:t>
        <a:bodyPr/>
        <a:lstStyle/>
        <a:p>
          <a:r>
            <a:rPr lang="pt-PT" dirty="0" smtClean="0"/>
            <a:t>Desenvolvimento e aprendizagem</a:t>
          </a:r>
          <a:endParaRPr lang="pt-PT" dirty="0"/>
        </a:p>
      </dgm:t>
    </dgm:pt>
    <dgm:pt modelId="{B8BDC41D-FC9B-4A1E-9CD3-25B9A8134D07}" type="parTrans" cxnId="{E9122BBB-984D-443A-9E07-EFC427AD3F14}">
      <dgm:prSet/>
      <dgm:spPr/>
      <dgm:t>
        <a:bodyPr/>
        <a:lstStyle/>
        <a:p>
          <a:endParaRPr lang="pt-PT"/>
        </a:p>
      </dgm:t>
    </dgm:pt>
    <dgm:pt modelId="{F0154F0A-BF1A-4339-B080-4C24DD7A793C}" type="sibTrans" cxnId="{E9122BBB-984D-443A-9E07-EFC427AD3F14}">
      <dgm:prSet/>
      <dgm:spPr/>
      <dgm:t>
        <a:bodyPr/>
        <a:lstStyle/>
        <a:p>
          <a:endParaRPr lang="pt-PT"/>
        </a:p>
      </dgm:t>
    </dgm:pt>
    <dgm:pt modelId="{BCA839B5-9692-4F7A-B26E-356EFD1ED050}">
      <dgm:prSet/>
      <dgm:spPr/>
      <dgm:t>
        <a:bodyPr/>
        <a:lstStyle/>
        <a:p>
          <a:r>
            <a:rPr lang="pt-PT" dirty="0" smtClean="0"/>
            <a:t>Etapa que mais se prolongou, sensivelmente 30 blocos de 45 minutos;</a:t>
          </a:r>
          <a:endParaRPr lang="pt-PT" dirty="0"/>
        </a:p>
      </dgm:t>
    </dgm:pt>
    <dgm:pt modelId="{F2B8D279-EC1C-47EF-ACD8-D80994A3ACE6}" type="parTrans" cxnId="{F28FF1A3-0B3E-4DF3-8675-4BCCCA583AD9}">
      <dgm:prSet/>
      <dgm:spPr/>
      <dgm:t>
        <a:bodyPr/>
        <a:lstStyle/>
        <a:p>
          <a:endParaRPr lang="pt-PT"/>
        </a:p>
      </dgm:t>
    </dgm:pt>
    <dgm:pt modelId="{B23200CB-C27F-422C-8BB6-EA180194B900}" type="sibTrans" cxnId="{F28FF1A3-0B3E-4DF3-8675-4BCCCA583AD9}">
      <dgm:prSet/>
      <dgm:spPr/>
      <dgm:t>
        <a:bodyPr/>
        <a:lstStyle/>
        <a:p>
          <a:endParaRPr lang="pt-PT"/>
        </a:p>
      </dgm:t>
    </dgm:pt>
    <dgm:pt modelId="{07189742-539A-4F48-BDEC-E90DA6F1A470}">
      <dgm:prSet phldrT="[Texto]"/>
      <dgm:spPr/>
      <dgm:t>
        <a:bodyPr/>
        <a:lstStyle/>
        <a:p>
          <a:r>
            <a:rPr lang="pt-PT" dirty="0" smtClean="0"/>
            <a:t>Sensivelmente 5 semanas;</a:t>
          </a:r>
          <a:endParaRPr lang="pt-PT" dirty="0"/>
        </a:p>
      </dgm:t>
    </dgm:pt>
    <dgm:pt modelId="{E4F5B7D2-3428-472D-BD7C-6780A052F42F}" type="parTrans" cxnId="{1C6FC03D-F970-41C6-89DD-0C8EDD89F167}">
      <dgm:prSet/>
      <dgm:spPr/>
      <dgm:t>
        <a:bodyPr/>
        <a:lstStyle/>
        <a:p>
          <a:endParaRPr lang="pt-PT"/>
        </a:p>
      </dgm:t>
    </dgm:pt>
    <dgm:pt modelId="{9B23DD10-51BC-4564-B860-9E78CB65B35A}" type="sibTrans" cxnId="{1C6FC03D-F970-41C6-89DD-0C8EDD89F167}">
      <dgm:prSet/>
      <dgm:spPr/>
      <dgm:t>
        <a:bodyPr/>
        <a:lstStyle/>
        <a:p>
          <a:endParaRPr lang="pt-PT"/>
        </a:p>
      </dgm:t>
    </dgm:pt>
    <dgm:pt modelId="{14E4E8AC-23DE-435F-8F23-98DEF3B36D75}">
      <dgm:prSet phldrT="[Texto]"/>
      <dgm:spPr/>
      <dgm:t>
        <a:bodyPr/>
        <a:lstStyle/>
        <a:p>
          <a:r>
            <a:rPr lang="pt-PT" dirty="0" smtClean="0"/>
            <a:t>Caracterização das turmas;</a:t>
          </a:r>
          <a:endParaRPr lang="pt-PT" dirty="0"/>
        </a:p>
      </dgm:t>
    </dgm:pt>
    <dgm:pt modelId="{272FA489-2ACD-4BAF-8B90-9E0DC3E3B231}" type="parTrans" cxnId="{E1E7EF41-0FBA-434E-BC68-656A4B688387}">
      <dgm:prSet/>
      <dgm:spPr/>
      <dgm:t>
        <a:bodyPr/>
        <a:lstStyle/>
        <a:p>
          <a:endParaRPr lang="pt-PT"/>
        </a:p>
      </dgm:t>
    </dgm:pt>
    <dgm:pt modelId="{40634B57-9765-471E-9BFC-47EFB0D357D0}" type="sibTrans" cxnId="{E1E7EF41-0FBA-434E-BC68-656A4B688387}">
      <dgm:prSet/>
      <dgm:spPr/>
      <dgm:t>
        <a:bodyPr/>
        <a:lstStyle/>
        <a:p>
          <a:endParaRPr lang="pt-PT"/>
        </a:p>
      </dgm:t>
    </dgm:pt>
    <dgm:pt modelId="{31B225D2-A5BC-4353-9971-1C35DC152A0F}">
      <dgm:prSet phldrT="[Texto]"/>
      <dgm:spPr/>
      <dgm:t>
        <a:bodyPr/>
        <a:lstStyle/>
        <a:p>
          <a:r>
            <a:rPr lang="pt-PT" dirty="0" smtClean="0"/>
            <a:t>Dupla função;</a:t>
          </a:r>
          <a:endParaRPr lang="pt-PT" dirty="0"/>
        </a:p>
      </dgm:t>
    </dgm:pt>
    <dgm:pt modelId="{244C94A0-F365-4E6C-A07A-374890AF81D2}" type="parTrans" cxnId="{7979CEFD-0BC3-43AC-83C1-D980C657E691}">
      <dgm:prSet/>
      <dgm:spPr/>
      <dgm:t>
        <a:bodyPr/>
        <a:lstStyle/>
        <a:p>
          <a:endParaRPr lang="pt-PT"/>
        </a:p>
      </dgm:t>
    </dgm:pt>
    <dgm:pt modelId="{DDA30004-995A-4F23-8A14-0F1D36BDE4B7}" type="sibTrans" cxnId="{7979CEFD-0BC3-43AC-83C1-D980C657E691}">
      <dgm:prSet/>
      <dgm:spPr/>
      <dgm:t>
        <a:bodyPr/>
        <a:lstStyle/>
        <a:p>
          <a:endParaRPr lang="pt-PT"/>
        </a:p>
      </dgm:t>
    </dgm:pt>
    <dgm:pt modelId="{A23CDB8B-7E25-4499-97F4-4E3ED7A6685F}">
      <dgm:prSet phldrT="[Texto]"/>
      <dgm:spPr/>
      <dgm:t>
        <a:bodyPr/>
        <a:lstStyle/>
        <a:p>
          <a:r>
            <a:rPr lang="pt-PT" dirty="0" smtClean="0"/>
            <a:t>Diagnóstico</a:t>
          </a:r>
          <a:endParaRPr lang="pt-PT" dirty="0"/>
        </a:p>
      </dgm:t>
    </dgm:pt>
    <dgm:pt modelId="{32982F0E-7380-41B9-8A30-F68D0B305147}" type="parTrans" cxnId="{7682A5C8-3F5D-452B-8DB0-49AD68D83FEF}">
      <dgm:prSet/>
      <dgm:spPr/>
      <dgm:t>
        <a:bodyPr/>
        <a:lstStyle/>
        <a:p>
          <a:endParaRPr lang="pt-PT"/>
        </a:p>
      </dgm:t>
    </dgm:pt>
    <dgm:pt modelId="{4E1879BD-F010-46C0-AD06-99A5030329D6}" type="sibTrans" cxnId="{7682A5C8-3F5D-452B-8DB0-49AD68D83FEF}">
      <dgm:prSet/>
      <dgm:spPr/>
      <dgm:t>
        <a:bodyPr/>
        <a:lstStyle/>
        <a:p>
          <a:endParaRPr lang="pt-PT"/>
        </a:p>
      </dgm:t>
    </dgm:pt>
    <dgm:pt modelId="{301E88FB-C8D5-47D6-A475-0EA5FE1AACC7}">
      <dgm:prSet phldrT="[Texto]"/>
      <dgm:spPr/>
      <dgm:t>
        <a:bodyPr/>
        <a:lstStyle/>
        <a:p>
          <a:r>
            <a:rPr lang="pt-PT" dirty="0" smtClean="0"/>
            <a:t>Prognóstico</a:t>
          </a:r>
          <a:endParaRPr lang="pt-PT" dirty="0"/>
        </a:p>
      </dgm:t>
    </dgm:pt>
    <dgm:pt modelId="{DBC2DEE4-521A-4475-A978-6239026B49DB}" type="parTrans" cxnId="{358F76F9-3120-4989-BA89-CCC7B77E982D}">
      <dgm:prSet/>
      <dgm:spPr/>
      <dgm:t>
        <a:bodyPr/>
        <a:lstStyle/>
        <a:p>
          <a:endParaRPr lang="pt-PT"/>
        </a:p>
      </dgm:t>
    </dgm:pt>
    <dgm:pt modelId="{A0DD7D57-FE2D-48C4-87A8-53EEC9910533}" type="sibTrans" cxnId="{358F76F9-3120-4989-BA89-CCC7B77E982D}">
      <dgm:prSet/>
      <dgm:spPr/>
      <dgm:t>
        <a:bodyPr/>
        <a:lstStyle/>
        <a:p>
          <a:endParaRPr lang="pt-PT"/>
        </a:p>
      </dgm:t>
    </dgm:pt>
    <dgm:pt modelId="{5DF70F6E-E8F1-4B70-B98B-935B10C9777F}">
      <dgm:prSet phldrT="[Texto]"/>
      <dgm:spPr/>
      <dgm:t>
        <a:bodyPr/>
        <a:lstStyle/>
        <a:p>
          <a:r>
            <a:rPr lang="pt-PT" dirty="0" smtClean="0"/>
            <a:t>Organizar o trabalho desenvolvido ao longo do ano (PAT);</a:t>
          </a:r>
          <a:endParaRPr lang="pt-PT" dirty="0"/>
        </a:p>
      </dgm:t>
    </dgm:pt>
    <dgm:pt modelId="{FB85700B-67E2-45E6-A4A7-DDAC41833A75}" type="parTrans" cxnId="{66B02491-6DE6-47A8-B0E4-927F2F51FB29}">
      <dgm:prSet/>
      <dgm:spPr/>
    </dgm:pt>
    <dgm:pt modelId="{2BCDB984-99A8-4DAD-BF96-2317F4A70737}" type="sibTrans" cxnId="{66B02491-6DE6-47A8-B0E4-927F2F51FB29}">
      <dgm:prSet/>
      <dgm:spPr/>
    </dgm:pt>
    <dgm:pt modelId="{C6AF299B-2E13-4E8E-8CFB-3C697F1548A4}">
      <dgm:prSet/>
      <dgm:spPr/>
      <dgm:t>
        <a:bodyPr/>
        <a:lstStyle/>
        <a:p>
          <a:endParaRPr lang="pt-PT" dirty="0"/>
        </a:p>
      </dgm:t>
    </dgm:pt>
    <dgm:pt modelId="{8422BB23-36DB-482A-A55F-DE98F0127FD1}" type="parTrans" cxnId="{6E87E8BD-8913-4282-92C0-D204F57387AC}">
      <dgm:prSet/>
      <dgm:spPr/>
    </dgm:pt>
    <dgm:pt modelId="{239FFD28-D398-4947-9C97-0BC1D8DB9C85}" type="sibTrans" cxnId="{6E87E8BD-8913-4282-92C0-D204F57387AC}">
      <dgm:prSet/>
      <dgm:spPr/>
    </dgm:pt>
    <dgm:pt modelId="{741C5425-148E-480C-8F07-F4D5765F3F33}">
      <dgm:prSet/>
      <dgm:spPr/>
      <dgm:t>
        <a:bodyPr/>
        <a:lstStyle/>
        <a:p>
          <a:r>
            <a:rPr lang="pt-PT" dirty="0" smtClean="0"/>
            <a:t>Perseguir os objetivos traçados (PAT);</a:t>
          </a:r>
          <a:endParaRPr lang="pt-PT" dirty="0"/>
        </a:p>
      </dgm:t>
    </dgm:pt>
    <dgm:pt modelId="{28BBF8F8-CAED-42B8-B294-779C167591ED}" type="parTrans" cxnId="{59A822E8-6EE1-46B0-ADA1-A4F1F819C6F6}">
      <dgm:prSet/>
      <dgm:spPr/>
    </dgm:pt>
    <dgm:pt modelId="{973FD581-3369-488F-8529-AC5F7E368C0C}" type="sibTrans" cxnId="{59A822E8-6EE1-46B0-ADA1-A4F1F819C6F6}">
      <dgm:prSet/>
      <dgm:spPr/>
    </dgm:pt>
    <dgm:pt modelId="{B0EB0298-FC95-410D-97F8-A1187D218F7E}">
      <dgm:prSet/>
      <dgm:spPr/>
      <dgm:t>
        <a:bodyPr/>
        <a:lstStyle/>
        <a:p>
          <a:r>
            <a:rPr lang="pt-PT" dirty="0" smtClean="0"/>
            <a:t>Adquirir novos conhecimentos, adequados ao grau de dificuldade;</a:t>
          </a:r>
          <a:endParaRPr lang="pt-PT" dirty="0"/>
        </a:p>
      </dgm:t>
    </dgm:pt>
    <dgm:pt modelId="{83201FC6-D102-4D54-80E5-196750F4B4F1}" type="parTrans" cxnId="{3670BF58-C4B1-4240-BF6D-948FC12ABE5B}">
      <dgm:prSet/>
      <dgm:spPr/>
    </dgm:pt>
    <dgm:pt modelId="{A4257FD9-374E-4696-A2A4-2DF1B7A3EEBB}" type="sibTrans" cxnId="{3670BF58-C4B1-4240-BF6D-948FC12ABE5B}">
      <dgm:prSet/>
      <dgm:spPr/>
    </dgm:pt>
    <dgm:pt modelId="{54E03C1E-9D46-42F3-9816-4A6F5372ABB0}">
      <dgm:prSet/>
      <dgm:spPr/>
      <dgm:t>
        <a:bodyPr/>
        <a:lstStyle/>
        <a:p>
          <a:r>
            <a:rPr lang="pt-PT" dirty="0" smtClean="0"/>
            <a:t>Melhoria da condição física;</a:t>
          </a:r>
          <a:endParaRPr lang="pt-PT" dirty="0"/>
        </a:p>
      </dgm:t>
    </dgm:pt>
    <dgm:pt modelId="{6DC6937D-458A-4EA5-ACFA-8322630C1F26}" type="parTrans" cxnId="{BD3AB747-0D46-4F86-9C39-837D832CE43E}">
      <dgm:prSet/>
      <dgm:spPr/>
    </dgm:pt>
    <dgm:pt modelId="{A07C55D3-44F4-4A9B-82E2-B736DBE8ACCD}" type="sibTrans" cxnId="{BD3AB747-0D46-4F86-9C39-837D832CE43E}">
      <dgm:prSet/>
      <dgm:spPr/>
    </dgm:pt>
    <dgm:pt modelId="{77FC4CD8-D381-45A2-B83B-E4E2CDE8DC43}">
      <dgm:prSet/>
      <dgm:spPr/>
      <dgm:t>
        <a:bodyPr/>
        <a:lstStyle/>
        <a:p>
          <a:r>
            <a:rPr lang="pt-PT" dirty="0" smtClean="0"/>
            <a:t>Formação de grupos de trabalho;</a:t>
          </a:r>
          <a:endParaRPr lang="pt-PT" dirty="0"/>
        </a:p>
      </dgm:t>
    </dgm:pt>
    <dgm:pt modelId="{082AF912-BE83-4B60-965E-0CD623BA46F5}" type="parTrans" cxnId="{681EEED1-51BF-4509-92A6-9F0A757FB334}">
      <dgm:prSet/>
      <dgm:spPr/>
    </dgm:pt>
    <dgm:pt modelId="{11F75660-E9D0-49ED-864B-BDECFAED17F1}" type="sibTrans" cxnId="{681EEED1-51BF-4509-92A6-9F0A757FB334}">
      <dgm:prSet/>
      <dgm:spPr/>
    </dgm:pt>
    <dgm:pt modelId="{6E36C9A7-77E8-4E01-9980-D971580626CF}">
      <dgm:prSet phldrT="[Texto]"/>
      <dgm:spPr/>
      <dgm:t>
        <a:bodyPr/>
        <a:lstStyle/>
        <a:p>
          <a:r>
            <a:rPr lang="pt-PT" dirty="0" smtClean="0"/>
            <a:t>Aplicar os conhecimentos adquiridos anteriormente no sentido de os desenvolver;</a:t>
          </a:r>
          <a:endParaRPr lang="pt-PT" dirty="0"/>
        </a:p>
      </dgm:t>
    </dgm:pt>
    <dgm:pt modelId="{F109EECD-EE5F-41DE-BBDB-E246E3AC68A0}" type="parTrans" cxnId="{A832F469-6EF7-4971-A8B9-7C43CE61DDA0}">
      <dgm:prSet/>
      <dgm:spPr/>
    </dgm:pt>
    <dgm:pt modelId="{D1207D9D-4AEF-4562-BE6C-20B7124D134C}" type="sibTrans" cxnId="{A832F469-6EF7-4971-A8B9-7C43CE61DDA0}">
      <dgm:prSet/>
      <dgm:spPr/>
    </dgm:pt>
    <dgm:pt modelId="{764FD895-6BB0-4799-A62E-E9F259440D60}">
      <dgm:prSet phldrT="[Texto]"/>
      <dgm:spPr/>
      <dgm:t>
        <a:bodyPr/>
        <a:lstStyle/>
        <a:p>
          <a:r>
            <a:rPr lang="pt-PT" dirty="0" smtClean="0"/>
            <a:t>Melhoria da condição física;</a:t>
          </a:r>
          <a:endParaRPr lang="pt-PT" dirty="0"/>
        </a:p>
      </dgm:t>
    </dgm:pt>
    <dgm:pt modelId="{73740DF3-07D7-4487-AE1D-7413DE177E9D}" type="parTrans" cxnId="{ADC07630-F0FB-42A5-A222-2C54D8AA4F6C}">
      <dgm:prSet/>
      <dgm:spPr/>
    </dgm:pt>
    <dgm:pt modelId="{9930564F-9DCB-4039-9317-450F234102AA}" type="sibTrans" cxnId="{ADC07630-F0FB-42A5-A222-2C54D8AA4F6C}">
      <dgm:prSet/>
      <dgm:spPr/>
    </dgm:pt>
    <dgm:pt modelId="{FFCE7A9D-910F-48FC-A0AE-976C0A1C1CE7}">
      <dgm:prSet phldrT="[Texto]"/>
      <dgm:spPr/>
      <dgm:t>
        <a:bodyPr/>
        <a:lstStyle/>
        <a:p>
          <a:endParaRPr lang="pt-PT" dirty="0"/>
        </a:p>
      </dgm:t>
    </dgm:pt>
    <dgm:pt modelId="{680B6BC2-81DC-461E-9136-3A9D4A24FC56}" type="parTrans" cxnId="{22878D44-BE6F-4508-85E1-A9D3D646CAB5}">
      <dgm:prSet/>
      <dgm:spPr/>
    </dgm:pt>
    <dgm:pt modelId="{A1C6FD9E-1416-4335-936B-E54D62BE068A}" type="sibTrans" cxnId="{22878D44-BE6F-4508-85E1-A9D3D646CAB5}">
      <dgm:prSet/>
      <dgm:spPr/>
    </dgm:pt>
    <dgm:pt modelId="{9B00502C-2A6F-48F0-BC08-A1E184606B08}">
      <dgm:prSet phldrT="[Texto]"/>
      <dgm:spPr/>
      <dgm:t>
        <a:bodyPr/>
        <a:lstStyle/>
        <a:p>
          <a:r>
            <a:rPr lang="pt-PT" dirty="0" smtClean="0"/>
            <a:t>Perceber a evolução dos alunos ao longo do ano;</a:t>
          </a:r>
          <a:endParaRPr lang="pt-PT" dirty="0"/>
        </a:p>
      </dgm:t>
    </dgm:pt>
    <dgm:pt modelId="{2BB98D49-6DDC-483E-AF4B-5BE102259C8C}" type="parTrans" cxnId="{F21A2082-B2B6-433B-8B53-BAC8D58F0C0E}">
      <dgm:prSet/>
      <dgm:spPr/>
    </dgm:pt>
    <dgm:pt modelId="{3C636520-8ED7-4522-9E93-944650228663}" type="sibTrans" cxnId="{F21A2082-B2B6-433B-8B53-BAC8D58F0C0E}">
      <dgm:prSet/>
      <dgm:spPr/>
    </dgm:pt>
    <dgm:pt modelId="{0D0D688E-BB00-4595-8557-D98F990D7CE8}" type="pres">
      <dgm:prSet presAssocID="{D98EDE5E-3BC1-4515-9421-11474881DC8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02290B81-340C-47F8-9813-AAA50492DA41}" type="pres">
      <dgm:prSet presAssocID="{FF5FCCAA-C943-4982-8E01-F08499AA6057}" presName="composite" presStyleCnt="0"/>
      <dgm:spPr/>
    </dgm:pt>
    <dgm:pt modelId="{30EBDDFE-746E-4410-A585-B9AA54D5EA8F}" type="pres">
      <dgm:prSet presAssocID="{FF5FCCAA-C943-4982-8E01-F08499AA6057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ED19E997-2F37-4578-BC38-FBB5B1611CED}" type="pres">
      <dgm:prSet presAssocID="{FF5FCCAA-C943-4982-8E01-F08499AA6057}" presName="desTx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2F6D20E7-6F37-4084-8825-1EA7E70802EB}" type="pres">
      <dgm:prSet presAssocID="{E7605A17-79E8-4797-97D3-59A5409822D0}" presName="space" presStyleCnt="0"/>
      <dgm:spPr/>
    </dgm:pt>
    <dgm:pt modelId="{AB262D7F-13DC-46DD-8016-8868761FC4D1}" type="pres">
      <dgm:prSet presAssocID="{9397112D-429C-4DC8-94E1-6FB2DA577F47}" presName="composite" presStyleCnt="0"/>
      <dgm:spPr/>
    </dgm:pt>
    <dgm:pt modelId="{6AB6DB4D-EBB0-43F7-8DFC-D121A98E8D57}" type="pres">
      <dgm:prSet presAssocID="{9397112D-429C-4DC8-94E1-6FB2DA577F47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DD04EF23-CB83-4401-B6EB-DFC4BD746A03}" type="pres">
      <dgm:prSet presAssocID="{9397112D-429C-4DC8-94E1-6FB2DA577F47}" presName="desTx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FE1BBB22-E668-4DF1-A968-4B665AEEFCF8}" type="pres">
      <dgm:prSet presAssocID="{F0154F0A-BF1A-4339-B080-4C24DD7A793C}" presName="space" presStyleCnt="0"/>
      <dgm:spPr/>
    </dgm:pt>
    <dgm:pt modelId="{99795CD0-D486-498D-8D6E-D1F5E7AC8D32}" type="pres">
      <dgm:prSet presAssocID="{ECA50B33-93D5-415F-924B-2C2E094B2B27}" presName="composite" presStyleCnt="0"/>
      <dgm:spPr/>
    </dgm:pt>
    <dgm:pt modelId="{2B68B781-B216-444B-8FF9-68865BA0A00F}" type="pres">
      <dgm:prSet presAssocID="{ECA50B33-93D5-415F-924B-2C2E094B2B27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3BA66CB5-6DFE-4F3E-A21A-5125211C0CE0}" type="pres">
      <dgm:prSet presAssocID="{ECA50B33-93D5-415F-924B-2C2E094B2B27}" presName="desTx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23A1BEF4-6978-4D28-BE3F-5C95543D8A8B}" type="pres">
      <dgm:prSet presAssocID="{A1206174-631F-4119-8785-65D897524A41}" presName="space" presStyleCnt="0"/>
      <dgm:spPr/>
    </dgm:pt>
    <dgm:pt modelId="{D1FA00A7-3356-42F2-87AD-5E18FA97F555}" type="pres">
      <dgm:prSet presAssocID="{37357EB1-DD23-45C8-9B1A-CF90C18D6267}" presName="composite" presStyleCnt="0"/>
      <dgm:spPr/>
    </dgm:pt>
    <dgm:pt modelId="{EF4352B5-6FAE-4C1F-A7CD-3499D445F9A1}" type="pres">
      <dgm:prSet presAssocID="{37357EB1-DD23-45C8-9B1A-CF90C18D6267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13D2723D-9DB5-433D-BE8C-60291818E3BF}" type="pres">
      <dgm:prSet presAssocID="{37357EB1-DD23-45C8-9B1A-CF90C18D6267}" presName="desTx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E1E7EF41-0FBA-434E-BC68-656A4B688387}" srcId="{FF5FCCAA-C943-4982-8E01-F08499AA6057}" destId="{14E4E8AC-23DE-435F-8F23-98DEF3B36D75}" srcOrd="2" destOrd="0" parTransId="{272FA489-2ACD-4BAF-8B90-9E0DC3E3B231}" sibTransId="{40634B57-9765-471E-9BFC-47EFB0D357D0}"/>
    <dgm:cxn modelId="{59A822E8-6EE1-46B0-ADA1-A4F1F819C6F6}" srcId="{9397112D-429C-4DC8-94E1-6FB2DA577F47}" destId="{741C5425-148E-480C-8F07-F4D5765F3F33}" srcOrd="2" destOrd="0" parTransId="{28BBF8F8-CAED-42B8-B294-779C167591ED}" sibTransId="{973FD581-3369-488F-8529-AC5F7E368C0C}"/>
    <dgm:cxn modelId="{6937997E-9EBA-49DB-9443-D186DF23B682}" srcId="{37357EB1-DD23-45C8-9B1A-CF90C18D6267}" destId="{681E9852-5771-4E02-809D-181C87C48AC0}" srcOrd="0" destOrd="0" parTransId="{D1096CE6-AE99-46E2-9355-4EDC079EFA5D}" sibTransId="{297C5A78-1F63-4BD1-A5D3-BDFAF81A84B5}"/>
    <dgm:cxn modelId="{5A03EF94-07BD-40D9-8B0D-104656FE3D7F}" type="presOf" srcId="{54E03C1E-9D46-42F3-9816-4A6F5372ABB0}" destId="{DD04EF23-CB83-4401-B6EB-DFC4BD746A03}" srcOrd="0" destOrd="4" presId="urn:microsoft.com/office/officeart/2005/8/layout/hList1"/>
    <dgm:cxn modelId="{C68079AE-3850-46B9-AE28-B3A80172CF2C}" type="presOf" srcId="{14E4E8AC-23DE-435F-8F23-98DEF3B36D75}" destId="{ED19E997-2F37-4578-BC38-FBB5B1611CED}" srcOrd="0" destOrd="2" presId="urn:microsoft.com/office/officeart/2005/8/layout/hList1"/>
    <dgm:cxn modelId="{1084E712-4BAD-4D3B-8B9C-C3E9347AE45F}" srcId="{D98EDE5E-3BC1-4515-9421-11474881DC8A}" destId="{ECA50B33-93D5-415F-924B-2C2E094B2B27}" srcOrd="2" destOrd="0" parTransId="{2434C7A5-C50E-47F7-BB9D-FA3A09D093EF}" sibTransId="{A1206174-631F-4119-8785-65D897524A41}"/>
    <dgm:cxn modelId="{76E8D89C-A380-4354-A348-9826F79F0B5F}" type="presOf" srcId="{A23CDB8B-7E25-4499-97F4-4E3ED7A6685F}" destId="{ED19E997-2F37-4578-BC38-FBB5B1611CED}" srcOrd="0" destOrd="4" presId="urn:microsoft.com/office/officeart/2005/8/layout/hList1"/>
    <dgm:cxn modelId="{1C6FC03D-F970-41C6-89DD-0C8EDD89F167}" srcId="{FF5FCCAA-C943-4982-8E01-F08499AA6057}" destId="{07189742-539A-4F48-BDEC-E90DA6F1A470}" srcOrd="1" destOrd="0" parTransId="{E4F5B7D2-3428-472D-BD7C-6780A052F42F}" sibTransId="{9B23DD10-51BC-4564-B860-9E78CB65B35A}"/>
    <dgm:cxn modelId="{7979CEFD-0BC3-43AC-83C1-D980C657E691}" srcId="{FF5FCCAA-C943-4982-8E01-F08499AA6057}" destId="{31B225D2-A5BC-4353-9971-1C35DC152A0F}" srcOrd="3" destOrd="0" parTransId="{244C94A0-F365-4E6C-A07A-374890AF81D2}" sibTransId="{DDA30004-995A-4F23-8A14-0F1D36BDE4B7}"/>
    <dgm:cxn modelId="{F21A2082-B2B6-433B-8B53-BAC8D58F0C0E}" srcId="{37357EB1-DD23-45C8-9B1A-CF90C18D6267}" destId="{9B00502C-2A6F-48F0-BC08-A1E184606B08}" srcOrd="3" destOrd="0" parTransId="{2BB98D49-6DDC-483E-AF4B-5BE102259C8C}" sibTransId="{3C636520-8ED7-4522-9E93-944650228663}"/>
    <dgm:cxn modelId="{3670BF58-C4B1-4240-BF6D-948FC12ABE5B}" srcId="{9397112D-429C-4DC8-94E1-6FB2DA577F47}" destId="{B0EB0298-FC95-410D-97F8-A1187D218F7E}" srcOrd="3" destOrd="0" parTransId="{83201FC6-D102-4D54-80E5-196750F4B4F1}" sibTransId="{A4257FD9-374E-4696-A2A4-2DF1B7A3EEBB}"/>
    <dgm:cxn modelId="{C01025B7-18E0-4E90-9CDF-F8D69A1F3F62}" type="presOf" srcId="{D8249705-AB82-4233-BBA9-D3CA547C7616}" destId="{3BA66CB5-6DFE-4F3E-A21A-5125211C0CE0}" srcOrd="0" destOrd="0" presId="urn:microsoft.com/office/officeart/2005/8/layout/hList1"/>
    <dgm:cxn modelId="{A61FBB56-E0D8-423E-AF8D-84C788BE5258}" type="presOf" srcId="{785F0C36-B11C-4409-8EFA-F3CD1BEE0AC4}" destId="{ED19E997-2F37-4578-BC38-FBB5B1611CED}" srcOrd="0" destOrd="0" presId="urn:microsoft.com/office/officeart/2005/8/layout/hList1"/>
    <dgm:cxn modelId="{AE34226B-04BA-44FB-B755-20D387F0C141}" type="presOf" srcId="{764FD895-6BB0-4799-A62E-E9F259440D60}" destId="{3BA66CB5-6DFE-4F3E-A21A-5125211C0CE0}" srcOrd="0" destOrd="2" presId="urn:microsoft.com/office/officeart/2005/8/layout/hList1"/>
    <dgm:cxn modelId="{2C768C14-56AD-4EFB-8160-135C1444AFAF}" type="presOf" srcId="{5DF70F6E-E8F1-4B70-B98B-935B10C9777F}" destId="{ED19E997-2F37-4578-BC38-FBB5B1611CED}" srcOrd="0" destOrd="7" presId="urn:microsoft.com/office/officeart/2005/8/layout/hList1"/>
    <dgm:cxn modelId="{3BC94D8E-9F3A-4128-971F-22B4BD83A4B9}" srcId="{ECA50B33-93D5-415F-924B-2C2E094B2B27}" destId="{D8249705-AB82-4233-BBA9-D3CA547C7616}" srcOrd="0" destOrd="0" parTransId="{1F355ABF-77A0-46C5-B5ED-72B9366996A8}" sibTransId="{AFDEE4C7-0FDD-4DCB-B9FE-E80294DF734E}"/>
    <dgm:cxn modelId="{7682A5C8-3F5D-452B-8DB0-49AD68D83FEF}" srcId="{31B225D2-A5BC-4353-9971-1C35DC152A0F}" destId="{A23CDB8B-7E25-4499-97F4-4E3ED7A6685F}" srcOrd="0" destOrd="0" parTransId="{32982F0E-7380-41B9-8A30-F68D0B305147}" sibTransId="{4E1879BD-F010-46C0-AD06-99A5030329D6}"/>
    <dgm:cxn modelId="{A7F4D400-624F-42C8-8DAF-330CEAFAE9EB}" type="presOf" srcId="{9B00502C-2A6F-48F0-BC08-A1E184606B08}" destId="{13D2723D-9DB5-433D-BE8C-60291818E3BF}" srcOrd="0" destOrd="3" presId="urn:microsoft.com/office/officeart/2005/8/layout/hList1"/>
    <dgm:cxn modelId="{3C135ECD-DFCF-4F1E-B1C1-939F90E22F70}" srcId="{ECA50B33-93D5-415F-924B-2C2E094B2B27}" destId="{C5033FB2-3325-4AEF-8BD8-08BA5E1DEBF9}" srcOrd="3" destOrd="0" parTransId="{1C8116C9-F76A-405F-862E-556B1404102B}" sibTransId="{C81E9C95-122A-48DC-AA27-FB6A53B28774}"/>
    <dgm:cxn modelId="{D75F1EFE-FDE8-4D50-A684-A3FE703E5562}" type="presOf" srcId="{681E9852-5771-4E02-809D-181C87C48AC0}" destId="{13D2723D-9DB5-433D-BE8C-60291818E3BF}" srcOrd="0" destOrd="0" presId="urn:microsoft.com/office/officeart/2005/8/layout/hList1"/>
    <dgm:cxn modelId="{207C1EB3-5D7D-4B9F-A9BD-A7BD004B67BC}" type="presOf" srcId="{BCA839B5-9692-4F7A-B26E-356EFD1ED050}" destId="{DD04EF23-CB83-4401-B6EB-DFC4BD746A03}" srcOrd="0" destOrd="1" presId="urn:microsoft.com/office/officeart/2005/8/layout/hList1"/>
    <dgm:cxn modelId="{2CB0DD43-49CA-412C-996D-2F5BB716AF64}" type="presOf" srcId="{31B225D2-A5BC-4353-9971-1C35DC152A0F}" destId="{ED19E997-2F37-4578-BC38-FBB5B1611CED}" srcOrd="0" destOrd="3" presId="urn:microsoft.com/office/officeart/2005/8/layout/hList1"/>
    <dgm:cxn modelId="{BD3AB747-0D46-4F86-9C39-837D832CE43E}" srcId="{9397112D-429C-4DC8-94E1-6FB2DA577F47}" destId="{54E03C1E-9D46-42F3-9816-4A6F5372ABB0}" srcOrd="4" destOrd="0" parTransId="{6DC6937D-458A-4EA5-ACFA-8322630C1F26}" sibTransId="{A07C55D3-44F4-4A9B-82E2-B736DBE8ACCD}"/>
    <dgm:cxn modelId="{3C7A7121-61E1-4448-B5C8-DB657D224CE8}" type="presOf" srcId="{ECA50B33-93D5-415F-924B-2C2E094B2B27}" destId="{2B68B781-B216-444B-8FF9-68865BA0A00F}" srcOrd="0" destOrd="0" presId="urn:microsoft.com/office/officeart/2005/8/layout/hList1"/>
    <dgm:cxn modelId="{15E2F177-DA46-4E27-A821-6C423D4C29EC}" type="presOf" srcId="{B0EB0298-FC95-410D-97F8-A1187D218F7E}" destId="{DD04EF23-CB83-4401-B6EB-DFC4BD746A03}" srcOrd="0" destOrd="3" presId="urn:microsoft.com/office/officeart/2005/8/layout/hList1"/>
    <dgm:cxn modelId="{A0519458-1932-4FAC-AEB8-B8ED68A31098}" type="presOf" srcId="{4E12863D-49CB-4245-A32B-5FE209671206}" destId="{ED19E997-2F37-4578-BC38-FBB5B1611CED}" srcOrd="0" destOrd="6" presId="urn:microsoft.com/office/officeart/2005/8/layout/hList1"/>
    <dgm:cxn modelId="{708B7016-043B-46D5-BDCA-8965AA399219}" srcId="{D98EDE5E-3BC1-4515-9421-11474881DC8A}" destId="{37357EB1-DD23-45C8-9B1A-CF90C18D6267}" srcOrd="3" destOrd="0" parTransId="{F97E5CFD-9588-4ECF-BCD6-48E5E682C140}" sibTransId="{151827B2-2FF1-4982-AFA9-18A237DC3FED}"/>
    <dgm:cxn modelId="{C929D66A-3669-4497-A608-7D32925D360C}" srcId="{D98EDE5E-3BC1-4515-9421-11474881DC8A}" destId="{FF5FCCAA-C943-4982-8E01-F08499AA6057}" srcOrd="0" destOrd="0" parTransId="{A1F4AB68-BBA4-482E-A418-D1CD2A3CFF5A}" sibTransId="{E7605A17-79E8-4797-97D3-59A5409822D0}"/>
    <dgm:cxn modelId="{681EEED1-51BF-4509-92A6-9F0A757FB334}" srcId="{9397112D-429C-4DC8-94E1-6FB2DA577F47}" destId="{77FC4CD8-D381-45A2-B83B-E4E2CDE8DC43}" srcOrd="0" destOrd="0" parTransId="{082AF912-BE83-4B60-965E-0CD623BA46F5}" sibTransId="{11F75660-E9D0-49ED-864B-BDECFAED17F1}"/>
    <dgm:cxn modelId="{368211EE-F296-4FCB-95B3-1B232BF00615}" type="presOf" srcId="{C5033FB2-3325-4AEF-8BD8-08BA5E1DEBF9}" destId="{3BA66CB5-6DFE-4F3E-A21A-5125211C0CE0}" srcOrd="0" destOrd="3" presId="urn:microsoft.com/office/officeart/2005/8/layout/hList1"/>
    <dgm:cxn modelId="{E2721A23-70E5-48E1-B3C8-084B1E04BF4B}" type="presOf" srcId="{9397112D-429C-4DC8-94E1-6FB2DA577F47}" destId="{6AB6DB4D-EBB0-43F7-8DFC-D121A98E8D57}" srcOrd="0" destOrd="0" presId="urn:microsoft.com/office/officeart/2005/8/layout/hList1"/>
    <dgm:cxn modelId="{358F76F9-3120-4989-BA89-CCC7B77E982D}" srcId="{31B225D2-A5BC-4353-9971-1C35DC152A0F}" destId="{301E88FB-C8D5-47D6-A475-0EA5FE1AACC7}" srcOrd="1" destOrd="0" parTransId="{DBC2DEE4-521A-4475-A978-6239026B49DB}" sibTransId="{A0DD7D57-FE2D-48C4-87A8-53EEC9910533}"/>
    <dgm:cxn modelId="{F28FF1A3-0B3E-4DF3-8675-4BCCCA583AD9}" srcId="{9397112D-429C-4DC8-94E1-6FB2DA577F47}" destId="{BCA839B5-9692-4F7A-B26E-356EFD1ED050}" srcOrd="1" destOrd="0" parTransId="{F2B8D279-EC1C-47EF-ACD8-D80994A3ACE6}" sibTransId="{B23200CB-C27F-422C-8BB6-EA180194B900}"/>
    <dgm:cxn modelId="{E65C8198-FE0A-4FF7-BFED-D27A69E99263}" type="presOf" srcId="{77FC4CD8-D381-45A2-B83B-E4E2CDE8DC43}" destId="{DD04EF23-CB83-4401-B6EB-DFC4BD746A03}" srcOrd="0" destOrd="0" presId="urn:microsoft.com/office/officeart/2005/8/layout/hList1"/>
    <dgm:cxn modelId="{6E87E8BD-8913-4282-92C0-D204F57387AC}" srcId="{9397112D-429C-4DC8-94E1-6FB2DA577F47}" destId="{C6AF299B-2E13-4E8E-8CFB-3C697F1548A4}" srcOrd="5" destOrd="0" parTransId="{8422BB23-36DB-482A-A55F-DE98F0127FD1}" sibTransId="{239FFD28-D398-4947-9C97-0BC1D8DB9C85}"/>
    <dgm:cxn modelId="{39268C6E-6119-4936-BC4F-F9DC45606F44}" type="presOf" srcId="{301E88FB-C8D5-47D6-A475-0EA5FE1AACC7}" destId="{ED19E997-2F37-4578-BC38-FBB5B1611CED}" srcOrd="0" destOrd="5" presId="urn:microsoft.com/office/officeart/2005/8/layout/hList1"/>
    <dgm:cxn modelId="{CFDDFE1A-0688-43F4-96AC-887F9846B1AB}" srcId="{FF5FCCAA-C943-4982-8E01-F08499AA6057}" destId="{4E12863D-49CB-4245-A32B-5FE209671206}" srcOrd="4" destOrd="0" parTransId="{9B354A58-BD4F-4BBC-BD48-E34A25CA5927}" sibTransId="{FACF7A9A-92B0-4AC9-82EF-89BD92AC9852}"/>
    <dgm:cxn modelId="{22878D44-BE6F-4508-85E1-A9D3D646CAB5}" srcId="{37357EB1-DD23-45C8-9B1A-CF90C18D6267}" destId="{FFCE7A9D-910F-48FC-A0AE-976C0A1C1CE7}" srcOrd="1" destOrd="0" parTransId="{680B6BC2-81DC-461E-9136-3A9D4A24FC56}" sibTransId="{A1C6FD9E-1416-4335-936B-E54D62BE068A}"/>
    <dgm:cxn modelId="{E9122BBB-984D-443A-9E07-EFC427AD3F14}" srcId="{D98EDE5E-3BC1-4515-9421-11474881DC8A}" destId="{9397112D-429C-4DC8-94E1-6FB2DA577F47}" srcOrd="1" destOrd="0" parTransId="{B8BDC41D-FC9B-4A1E-9CD3-25B9A8134D07}" sibTransId="{F0154F0A-BF1A-4339-B080-4C24DD7A793C}"/>
    <dgm:cxn modelId="{66B02491-6DE6-47A8-B0E4-927F2F51FB29}" srcId="{FF5FCCAA-C943-4982-8E01-F08499AA6057}" destId="{5DF70F6E-E8F1-4B70-B98B-935B10C9777F}" srcOrd="5" destOrd="0" parTransId="{FB85700B-67E2-45E6-A4A7-DDAC41833A75}" sibTransId="{2BCDB984-99A8-4DAD-BF96-2317F4A70737}"/>
    <dgm:cxn modelId="{F4399444-F4FD-4EF9-8306-BBF663286A8A}" type="presOf" srcId="{FFCE7A9D-910F-48FC-A0AE-976C0A1C1CE7}" destId="{13D2723D-9DB5-433D-BE8C-60291818E3BF}" srcOrd="0" destOrd="1" presId="urn:microsoft.com/office/officeart/2005/8/layout/hList1"/>
    <dgm:cxn modelId="{ADC07630-F0FB-42A5-A222-2C54D8AA4F6C}" srcId="{ECA50B33-93D5-415F-924B-2C2E094B2B27}" destId="{764FD895-6BB0-4799-A62E-E9F259440D60}" srcOrd="2" destOrd="0" parTransId="{73740DF3-07D7-4487-AE1D-7413DE177E9D}" sibTransId="{9930564F-9DCB-4039-9317-450F234102AA}"/>
    <dgm:cxn modelId="{A832F469-6EF7-4971-A8B9-7C43CE61DDA0}" srcId="{ECA50B33-93D5-415F-924B-2C2E094B2B27}" destId="{6E36C9A7-77E8-4E01-9980-D971580626CF}" srcOrd="1" destOrd="0" parTransId="{F109EECD-EE5F-41DE-BBDB-E246E3AC68A0}" sibTransId="{D1207D9D-4AEF-4562-BE6C-20B7124D134C}"/>
    <dgm:cxn modelId="{F9A21616-0855-4417-BC89-1B3D4A23BA5C}" type="presOf" srcId="{C6AF299B-2E13-4E8E-8CFB-3C697F1548A4}" destId="{DD04EF23-CB83-4401-B6EB-DFC4BD746A03}" srcOrd="0" destOrd="5" presId="urn:microsoft.com/office/officeart/2005/8/layout/hList1"/>
    <dgm:cxn modelId="{60DAF2BD-D921-4872-9B13-B2D931DCA923}" type="presOf" srcId="{516D98B3-DD1C-47FC-AA5C-B4E73875BED2}" destId="{13D2723D-9DB5-433D-BE8C-60291818E3BF}" srcOrd="0" destOrd="2" presId="urn:microsoft.com/office/officeart/2005/8/layout/hList1"/>
    <dgm:cxn modelId="{FDE432D5-A19A-49AC-9D06-76771CB8130E}" type="presOf" srcId="{D98EDE5E-3BC1-4515-9421-11474881DC8A}" destId="{0D0D688E-BB00-4595-8557-D98F990D7CE8}" srcOrd="0" destOrd="0" presId="urn:microsoft.com/office/officeart/2005/8/layout/hList1"/>
    <dgm:cxn modelId="{5AC40F73-2869-4CEA-972F-833F9FDEEB99}" type="presOf" srcId="{07189742-539A-4F48-BDEC-E90DA6F1A470}" destId="{ED19E997-2F37-4578-BC38-FBB5B1611CED}" srcOrd="0" destOrd="1" presId="urn:microsoft.com/office/officeart/2005/8/layout/hList1"/>
    <dgm:cxn modelId="{1E52A53F-E472-40A1-AD2F-680E63626CC6}" type="presOf" srcId="{37357EB1-DD23-45C8-9B1A-CF90C18D6267}" destId="{EF4352B5-6FAE-4C1F-A7CD-3499D445F9A1}" srcOrd="0" destOrd="0" presId="urn:microsoft.com/office/officeart/2005/8/layout/hList1"/>
    <dgm:cxn modelId="{65367CAF-6D8D-4A34-91CB-F26EE418CCA4}" type="presOf" srcId="{6E36C9A7-77E8-4E01-9980-D971580626CF}" destId="{3BA66CB5-6DFE-4F3E-A21A-5125211C0CE0}" srcOrd="0" destOrd="1" presId="urn:microsoft.com/office/officeart/2005/8/layout/hList1"/>
    <dgm:cxn modelId="{D2C22E2B-80D1-4AC6-B0E4-58EA9D8DCE16}" srcId="{FF5FCCAA-C943-4982-8E01-F08499AA6057}" destId="{785F0C36-B11C-4409-8EFA-F3CD1BEE0AC4}" srcOrd="0" destOrd="0" parTransId="{97E64E12-9A39-4BB2-B283-0A27B1875595}" sibTransId="{8CBCA2C9-ACF5-40BA-B73A-3780F405CBB4}"/>
    <dgm:cxn modelId="{A2D234C7-20FA-4112-B529-D66E59E10E96}" type="presOf" srcId="{741C5425-148E-480C-8F07-F4D5765F3F33}" destId="{DD04EF23-CB83-4401-B6EB-DFC4BD746A03}" srcOrd="0" destOrd="2" presId="urn:microsoft.com/office/officeart/2005/8/layout/hList1"/>
    <dgm:cxn modelId="{BB36BDE4-4EEB-496D-8662-6E7D02228925}" srcId="{37357EB1-DD23-45C8-9B1A-CF90C18D6267}" destId="{516D98B3-DD1C-47FC-AA5C-B4E73875BED2}" srcOrd="2" destOrd="0" parTransId="{9406C955-2288-4220-B5D3-F15AE7044881}" sibTransId="{BEFA2083-1CFF-434D-B19C-C0263EAA3674}"/>
    <dgm:cxn modelId="{7C365CA3-E765-4828-8FCC-FB09F7ADC0AA}" type="presOf" srcId="{FF5FCCAA-C943-4982-8E01-F08499AA6057}" destId="{30EBDDFE-746E-4410-A585-B9AA54D5EA8F}" srcOrd="0" destOrd="0" presId="urn:microsoft.com/office/officeart/2005/8/layout/hList1"/>
    <dgm:cxn modelId="{1CAF76CF-862E-4586-8AA2-BCD89C2A36CF}" type="presParOf" srcId="{0D0D688E-BB00-4595-8557-D98F990D7CE8}" destId="{02290B81-340C-47F8-9813-AAA50492DA41}" srcOrd="0" destOrd="0" presId="urn:microsoft.com/office/officeart/2005/8/layout/hList1"/>
    <dgm:cxn modelId="{B50C5490-12AA-4AE8-90CC-AB988A1FA022}" type="presParOf" srcId="{02290B81-340C-47F8-9813-AAA50492DA41}" destId="{30EBDDFE-746E-4410-A585-B9AA54D5EA8F}" srcOrd="0" destOrd="0" presId="urn:microsoft.com/office/officeart/2005/8/layout/hList1"/>
    <dgm:cxn modelId="{BB05E68E-1C20-4206-8681-50810D82B361}" type="presParOf" srcId="{02290B81-340C-47F8-9813-AAA50492DA41}" destId="{ED19E997-2F37-4578-BC38-FBB5B1611CED}" srcOrd="1" destOrd="0" presId="urn:microsoft.com/office/officeart/2005/8/layout/hList1"/>
    <dgm:cxn modelId="{5B11F4FA-A8BB-412B-8C78-C072E42ED539}" type="presParOf" srcId="{0D0D688E-BB00-4595-8557-D98F990D7CE8}" destId="{2F6D20E7-6F37-4084-8825-1EA7E70802EB}" srcOrd="1" destOrd="0" presId="urn:microsoft.com/office/officeart/2005/8/layout/hList1"/>
    <dgm:cxn modelId="{EF97BDA0-8825-4376-9D47-DD7CCC587FF8}" type="presParOf" srcId="{0D0D688E-BB00-4595-8557-D98F990D7CE8}" destId="{AB262D7F-13DC-46DD-8016-8868761FC4D1}" srcOrd="2" destOrd="0" presId="urn:microsoft.com/office/officeart/2005/8/layout/hList1"/>
    <dgm:cxn modelId="{73BE1DCE-315F-4A9E-8BFC-4E8816E6C72C}" type="presParOf" srcId="{AB262D7F-13DC-46DD-8016-8868761FC4D1}" destId="{6AB6DB4D-EBB0-43F7-8DFC-D121A98E8D57}" srcOrd="0" destOrd="0" presId="urn:microsoft.com/office/officeart/2005/8/layout/hList1"/>
    <dgm:cxn modelId="{B3D3B371-2427-4436-AF52-0654433660BB}" type="presParOf" srcId="{AB262D7F-13DC-46DD-8016-8868761FC4D1}" destId="{DD04EF23-CB83-4401-B6EB-DFC4BD746A03}" srcOrd="1" destOrd="0" presId="urn:microsoft.com/office/officeart/2005/8/layout/hList1"/>
    <dgm:cxn modelId="{471ED985-DD46-4D26-B449-80AE749E3055}" type="presParOf" srcId="{0D0D688E-BB00-4595-8557-D98F990D7CE8}" destId="{FE1BBB22-E668-4DF1-A968-4B665AEEFCF8}" srcOrd="3" destOrd="0" presId="urn:microsoft.com/office/officeart/2005/8/layout/hList1"/>
    <dgm:cxn modelId="{35020575-C0B2-46FC-8740-A5D0DC03713F}" type="presParOf" srcId="{0D0D688E-BB00-4595-8557-D98F990D7CE8}" destId="{99795CD0-D486-498D-8D6E-D1F5E7AC8D32}" srcOrd="4" destOrd="0" presId="urn:microsoft.com/office/officeart/2005/8/layout/hList1"/>
    <dgm:cxn modelId="{20B5E705-303E-4A41-B90A-59D8751B9A52}" type="presParOf" srcId="{99795CD0-D486-498D-8D6E-D1F5E7AC8D32}" destId="{2B68B781-B216-444B-8FF9-68865BA0A00F}" srcOrd="0" destOrd="0" presId="urn:microsoft.com/office/officeart/2005/8/layout/hList1"/>
    <dgm:cxn modelId="{A9A081FC-7A74-4529-97E4-3AD624187A60}" type="presParOf" srcId="{99795CD0-D486-498D-8D6E-D1F5E7AC8D32}" destId="{3BA66CB5-6DFE-4F3E-A21A-5125211C0CE0}" srcOrd="1" destOrd="0" presId="urn:microsoft.com/office/officeart/2005/8/layout/hList1"/>
    <dgm:cxn modelId="{69DAA069-D9DF-4C6F-B09F-2C12A88244D6}" type="presParOf" srcId="{0D0D688E-BB00-4595-8557-D98F990D7CE8}" destId="{23A1BEF4-6978-4D28-BE3F-5C95543D8A8B}" srcOrd="5" destOrd="0" presId="urn:microsoft.com/office/officeart/2005/8/layout/hList1"/>
    <dgm:cxn modelId="{9D641CDE-3AA0-4B09-B8F7-3F2C37C23162}" type="presParOf" srcId="{0D0D688E-BB00-4595-8557-D98F990D7CE8}" destId="{D1FA00A7-3356-42F2-87AD-5E18FA97F555}" srcOrd="6" destOrd="0" presId="urn:microsoft.com/office/officeart/2005/8/layout/hList1"/>
    <dgm:cxn modelId="{6C4451E5-C6C7-4543-B68E-427C399B4877}" type="presParOf" srcId="{D1FA00A7-3356-42F2-87AD-5E18FA97F555}" destId="{EF4352B5-6FAE-4C1F-A7CD-3499D445F9A1}" srcOrd="0" destOrd="0" presId="urn:microsoft.com/office/officeart/2005/8/layout/hList1"/>
    <dgm:cxn modelId="{A351EA56-A675-458E-8DE2-4D0E1F6CD82F}" type="presParOf" srcId="{D1FA00A7-3356-42F2-87AD-5E18FA97F555}" destId="{13D2723D-9DB5-433D-BE8C-60291818E3B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F37D561-710C-441A-B297-C98B5C1A1C31}" type="doc">
      <dgm:prSet loTypeId="urn:microsoft.com/office/officeart/2005/8/layout/cycle8" loCatId="cycle" qsTypeId="urn:microsoft.com/office/officeart/2005/8/quickstyle/3d6" qsCatId="3D" csTypeId="urn:microsoft.com/office/officeart/2005/8/colors/accent1_2" csCatId="accent1" phldr="1"/>
      <dgm:spPr/>
    </dgm:pt>
    <dgm:pt modelId="{C62F1CE5-55C2-45C7-8173-57C347607FB8}">
      <dgm:prSet phldrT="[Texto]"/>
      <dgm:spPr/>
      <dgm:t>
        <a:bodyPr/>
        <a:lstStyle/>
        <a:p>
          <a:r>
            <a:rPr lang="pt-PT" dirty="0" smtClean="0"/>
            <a:t>Área da aptidão física</a:t>
          </a:r>
          <a:endParaRPr lang="pt-PT" dirty="0"/>
        </a:p>
      </dgm:t>
    </dgm:pt>
    <dgm:pt modelId="{1C3A8C72-FCD9-46F5-860F-3806E371FE10}" type="parTrans" cxnId="{10B2593C-B208-4219-9544-389B3594CBA7}">
      <dgm:prSet/>
      <dgm:spPr/>
      <dgm:t>
        <a:bodyPr/>
        <a:lstStyle/>
        <a:p>
          <a:endParaRPr lang="pt-PT"/>
        </a:p>
      </dgm:t>
    </dgm:pt>
    <dgm:pt modelId="{81B62366-FCA6-4760-8F26-7B701B0C045C}" type="sibTrans" cxnId="{10B2593C-B208-4219-9544-389B3594CBA7}">
      <dgm:prSet/>
      <dgm:spPr/>
      <dgm:t>
        <a:bodyPr/>
        <a:lstStyle/>
        <a:p>
          <a:endParaRPr lang="pt-PT"/>
        </a:p>
      </dgm:t>
    </dgm:pt>
    <dgm:pt modelId="{8D5FFF1A-6863-4C85-8B1D-B7C54252900F}">
      <dgm:prSet phldrT="[Texto]"/>
      <dgm:spPr/>
      <dgm:t>
        <a:bodyPr/>
        <a:lstStyle/>
        <a:p>
          <a:r>
            <a:rPr lang="pt-PT" dirty="0" smtClean="0"/>
            <a:t>Conhecimentos</a:t>
          </a:r>
          <a:endParaRPr lang="pt-PT" dirty="0"/>
        </a:p>
      </dgm:t>
    </dgm:pt>
    <dgm:pt modelId="{6C0C36C0-C368-4DB5-9B07-7BF5815D4081}" type="parTrans" cxnId="{0D2BB23B-C320-486D-8B34-460BA11EE7DA}">
      <dgm:prSet/>
      <dgm:spPr/>
      <dgm:t>
        <a:bodyPr/>
        <a:lstStyle/>
        <a:p>
          <a:endParaRPr lang="pt-PT"/>
        </a:p>
      </dgm:t>
    </dgm:pt>
    <dgm:pt modelId="{B3F2F1B6-20A0-4BD7-9A62-CEB93A8B46A1}" type="sibTrans" cxnId="{0D2BB23B-C320-486D-8B34-460BA11EE7DA}">
      <dgm:prSet/>
      <dgm:spPr/>
      <dgm:t>
        <a:bodyPr/>
        <a:lstStyle/>
        <a:p>
          <a:endParaRPr lang="pt-PT"/>
        </a:p>
      </dgm:t>
    </dgm:pt>
    <dgm:pt modelId="{DB96B878-C3DB-469B-9D3A-0FC83308F069}">
      <dgm:prSet phldrT="[Texto]"/>
      <dgm:spPr/>
      <dgm:t>
        <a:bodyPr/>
        <a:lstStyle/>
        <a:p>
          <a:r>
            <a:rPr lang="pt-PT" dirty="0" smtClean="0"/>
            <a:t>Área da atividade física (Matérias) </a:t>
          </a:r>
          <a:endParaRPr lang="pt-PT" dirty="0"/>
        </a:p>
      </dgm:t>
    </dgm:pt>
    <dgm:pt modelId="{75BAA744-8299-4619-88A0-93F49AE669D8}" type="parTrans" cxnId="{CF6884D2-FE05-4A9E-B4A6-AF8337805A52}">
      <dgm:prSet/>
      <dgm:spPr/>
      <dgm:t>
        <a:bodyPr/>
        <a:lstStyle/>
        <a:p>
          <a:endParaRPr lang="pt-PT"/>
        </a:p>
      </dgm:t>
    </dgm:pt>
    <dgm:pt modelId="{2D8B334A-E69B-43B5-836C-0B05B8D30DB5}" type="sibTrans" cxnId="{CF6884D2-FE05-4A9E-B4A6-AF8337805A52}">
      <dgm:prSet/>
      <dgm:spPr/>
      <dgm:t>
        <a:bodyPr/>
        <a:lstStyle/>
        <a:p>
          <a:endParaRPr lang="pt-PT"/>
        </a:p>
      </dgm:t>
    </dgm:pt>
    <dgm:pt modelId="{EA54B768-55E4-4DE1-93FB-6D86603ECA9C}" type="pres">
      <dgm:prSet presAssocID="{1F37D561-710C-441A-B297-C98B5C1A1C31}" presName="compositeShape" presStyleCnt="0">
        <dgm:presLayoutVars>
          <dgm:chMax val="7"/>
          <dgm:dir/>
          <dgm:resizeHandles val="exact"/>
        </dgm:presLayoutVars>
      </dgm:prSet>
      <dgm:spPr/>
    </dgm:pt>
    <dgm:pt modelId="{56F77F31-3FC9-4304-8CF4-B684BBB376DA}" type="pres">
      <dgm:prSet presAssocID="{1F37D561-710C-441A-B297-C98B5C1A1C31}" presName="wedge1" presStyleLbl="node1" presStyleIdx="0" presStyleCnt="3"/>
      <dgm:spPr/>
      <dgm:t>
        <a:bodyPr/>
        <a:lstStyle/>
        <a:p>
          <a:endParaRPr lang="pt-PT"/>
        </a:p>
      </dgm:t>
    </dgm:pt>
    <dgm:pt modelId="{B3073218-D86B-4B04-A855-953C073503B8}" type="pres">
      <dgm:prSet presAssocID="{1F37D561-710C-441A-B297-C98B5C1A1C31}" presName="dummy1a" presStyleCnt="0"/>
      <dgm:spPr/>
    </dgm:pt>
    <dgm:pt modelId="{E7F1F09F-DA87-40FB-B4B7-2775F0A35FC5}" type="pres">
      <dgm:prSet presAssocID="{1F37D561-710C-441A-B297-C98B5C1A1C31}" presName="dummy1b" presStyleCnt="0"/>
      <dgm:spPr/>
    </dgm:pt>
    <dgm:pt modelId="{DD86D7BD-E15A-441F-A537-2DE4D072DA76}" type="pres">
      <dgm:prSet presAssocID="{1F37D561-710C-441A-B297-C98B5C1A1C31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A42FEFEA-6F7C-4C52-998E-2DAD4CA86BB8}" type="pres">
      <dgm:prSet presAssocID="{1F37D561-710C-441A-B297-C98B5C1A1C31}" presName="wedge2" presStyleLbl="node1" presStyleIdx="1" presStyleCnt="3"/>
      <dgm:spPr/>
      <dgm:t>
        <a:bodyPr/>
        <a:lstStyle/>
        <a:p>
          <a:endParaRPr lang="pt-PT"/>
        </a:p>
      </dgm:t>
    </dgm:pt>
    <dgm:pt modelId="{2536B84B-B650-4F8C-A800-F627623ADFB1}" type="pres">
      <dgm:prSet presAssocID="{1F37D561-710C-441A-B297-C98B5C1A1C31}" presName="dummy2a" presStyleCnt="0"/>
      <dgm:spPr/>
    </dgm:pt>
    <dgm:pt modelId="{8D877A0B-A6D7-463E-8653-2151EAC13741}" type="pres">
      <dgm:prSet presAssocID="{1F37D561-710C-441A-B297-C98B5C1A1C31}" presName="dummy2b" presStyleCnt="0"/>
      <dgm:spPr/>
    </dgm:pt>
    <dgm:pt modelId="{5F6C4053-5C8C-4168-BF48-F226E2A6C732}" type="pres">
      <dgm:prSet presAssocID="{1F37D561-710C-441A-B297-C98B5C1A1C31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F4AA5F1F-17D0-4DF1-B4CC-9E0CACA70150}" type="pres">
      <dgm:prSet presAssocID="{1F37D561-710C-441A-B297-C98B5C1A1C31}" presName="wedge3" presStyleLbl="node1" presStyleIdx="2" presStyleCnt="3"/>
      <dgm:spPr/>
      <dgm:t>
        <a:bodyPr/>
        <a:lstStyle/>
        <a:p>
          <a:endParaRPr lang="pt-PT"/>
        </a:p>
      </dgm:t>
    </dgm:pt>
    <dgm:pt modelId="{92D4E631-2B05-4D99-826F-9E57ACA710DC}" type="pres">
      <dgm:prSet presAssocID="{1F37D561-710C-441A-B297-C98B5C1A1C31}" presName="dummy3a" presStyleCnt="0"/>
      <dgm:spPr/>
    </dgm:pt>
    <dgm:pt modelId="{62E7A746-8BB1-45E6-80F6-D05723D18B2E}" type="pres">
      <dgm:prSet presAssocID="{1F37D561-710C-441A-B297-C98B5C1A1C31}" presName="dummy3b" presStyleCnt="0"/>
      <dgm:spPr/>
    </dgm:pt>
    <dgm:pt modelId="{D77738B2-57C8-4060-A62E-2CFF95662EFF}" type="pres">
      <dgm:prSet presAssocID="{1F37D561-710C-441A-B297-C98B5C1A1C31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0FA7A16B-90E6-45EB-8FEB-B6737C31F030}" type="pres">
      <dgm:prSet presAssocID="{81B62366-FCA6-4760-8F26-7B701B0C045C}" presName="arrowWedge1" presStyleLbl="fgSibTrans2D1" presStyleIdx="0" presStyleCnt="3"/>
      <dgm:spPr/>
    </dgm:pt>
    <dgm:pt modelId="{C10D5317-DEAF-4558-8860-482332F11283}" type="pres">
      <dgm:prSet presAssocID="{B3F2F1B6-20A0-4BD7-9A62-CEB93A8B46A1}" presName="arrowWedge2" presStyleLbl="fgSibTrans2D1" presStyleIdx="1" presStyleCnt="3"/>
      <dgm:spPr/>
    </dgm:pt>
    <dgm:pt modelId="{6ADB47EE-DB84-4955-9D2E-0D4C985C25C3}" type="pres">
      <dgm:prSet presAssocID="{2D8B334A-E69B-43B5-836C-0B05B8D30DB5}" presName="arrowWedge3" presStyleLbl="fgSibTrans2D1" presStyleIdx="2" presStyleCnt="3"/>
      <dgm:spPr/>
    </dgm:pt>
  </dgm:ptLst>
  <dgm:cxnLst>
    <dgm:cxn modelId="{651BDF29-36F4-4C0B-BBA7-2A7D78A341AE}" type="presOf" srcId="{8D5FFF1A-6863-4C85-8B1D-B7C54252900F}" destId="{A42FEFEA-6F7C-4C52-998E-2DAD4CA86BB8}" srcOrd="0" destOrd="0" presId="urn:microsoft.com/office/officeart/2005/8/layout/cycle8"/>
    <dgm:cxn modelId="{CF6884D2-FE05-4A9E-B4A6-AF8337805A52}" srcId="{1F37D561-710C-441A-B297-C98B5C1A1C31}" destId="{DB96B878-C3DB-469B-9D3A-0FC83308F069}" srcOrd="2" destOrd="0" parTransId="{75BAA744-8299-4619-88A0-93F49AE669D8}" sibTransId="{2D8B334A-E69B-43B5-836C-0B05B8D30DB5}"/>
    <dgm:cxn modelId="{1A0205BB-7E59-4C2C-838B-903BB481B125}" type="presOf" srcId="{DB96B878-C3DB-469B-9D3A-0FC83308F069}" destId="{D77738B2-57C8-4060-A62E-2CFF95662EFF}" srcOrd="1" destOrd="0" presId="urn:microsoft.com/office/officeart/2005/8/layout/cycle8"/>
    <dgm:cxn modelId="{4A951E65-77F3-4AF8-AAA8-720B24796071}" type="presOf" srcId="{DB96B878-C3DB-469B-9D3A-0FC83308F069}" destId="{F4AA5F1F-17D0-4DF1-B4CC-9E0CACA70150}" srcOrd="0" destOrd="0" presId="urn:microsoft.com/office/officeart/2005/8/layout/cycle8"/>
    <dgm:cxn modelId="{04531806-99FC-4533-9B57-17595506EB2A}" type="presOf" srcId="{C62F1CE5-55C2-45C7-8173-57C347607FB8}" destId="{DD86D7BD-E15A-441F-A537-2DE4D072DA76}" srcOrd="1" destOrd="0" presId="urn:microsoft.com/office/officeart/2005/8/layout/cycle8"/>
    <dgm:cxn modelId="{3BD0F670-65A2-4973-B3CB-9AC887FE6B30}" type="presOf" srcId="{C62F1CE5-55C2-45C7-8173-57C347607FB8}" destId="{56F77F31-3FC9-4304-8CF4-B684BBB376DA}" srcOrd="0" destOrd="0" presId="urn:microsoft.com/office/officeart/2005/8/layout/cycle8"/>
    <dgm:cxn modelId="{10B2593C-B208-4219-9544-389B3594CBA7}" srcId="{1F37D561-710C-441A-B297-C98B5C1A1C31}" destId="{C62F1CE5-55C2-45C7-8173-57C347607FB8}" srcOrd="0" destOrd="0" parTransId="{1C3A8C72-FCD9-46F5-860F-3806E371FE10}" sibTransId="{81B62366-FCA6-4760-8F26-7B701B0C045C}"/>
    <dgm:cxn modelId="{387FFADF-8EC8-4E80-9C67-5BCFF7AC1098}" type="presOf" srcId="{8D5FFF1A-6863-4C85-8B1D-B7C54252900F}" destId="{5F6C4053-5C8C-4168-BF48-F226E2A6C732}" srcOrd="1" destOrd="0" presId="urn:microsoft.com/office/officeart/2005/8/layout/cycle8"/>
    <dgm:cxn modelId="{A38C1C2F-558B-4119-8F06-4417C5A2B18F}" type="presOf" srcId="{1F37D561-710C-441A-B297-C98B5C1A1C31}" destId="{EA54B768-55E4-4DE1-93FB-6D86603ECA9C}" srcOrd="0" destOrd="0" presId="urn:microsoft.com/office/officeart/2005/8/layout/cycle8"/>
    <dgm:cxn modelId="{0D2BB23B-C320-486D-8B34-460BA11EE7DA}" srcId="{1F37D561-710C-441A-B297-C98B5C1A1C31}" destId="{8D5FFF1A-6863-4C85-8B1D-B7C54252900F}" srcOrd="1" destOrd="0" parTransId="{6C0C36C0-C368-4DB5-9B07-7BF5815D4081}" sibTransId="{B3F2F1B6-20A0-4BD7-9A62-CEB93A8B46A1}"/>
    <dgm:cxn modelId="{31885FDE-8658-4E5D-B19E-A62C354DAC19}" type="presParOf" srcId="{EA54B768-55E4-4DE1-93FB-6D86603ECA9C}" destId="{56F77F31-3FC9-4304-8CF4-B684BBB376DA}" srcOrd="0" destOrd="0" presId="urn:microsoft.com/office/officeart/2005/8/layout/cycle8"/>
    <dgm:cxn modelId="{1D8D775F-D71E-4987-AF52-7F44146D417B}" type="presParOf" srcId="{EA54B768-55E4-4DE1-93FB-6D86603ECA9C}" destId="{B3073218-D86B-4B04-A855-953C073503B8}" srcOrd="1" destOrd="0" presId="urn:microsoft.com/office/officeart/2005/8/layout/cycle8"/>
    <dgm:cxn modelId="{7E552CFC-D5B7-4283-B50C-D0B38DA9A2C0}" type="presParOf" srcId="{EA54B768-55E4-4DE1-93FB-6D86603ECA9C}" destId="{E7F1F09F-DA87-40FB-B4B7-2775F0A35FC5}" srcOrd="2" destOrd="0" presId="urn:microsoft.com/office/officeart/2005/8/layout/cycle8"/>
    <dgm:cxn modelId="{28230B11-1B76-452D-BE93-B021749108BE}" type="presParOf" srcId="{EA54B768-55E4-4DE1-93FB-6D86603ECA9C}" destId="{DD86D7BD-E15A-441F-A537-2DE4D072DA76}" srcOrd="3" destOrd="0" presId="urn:microsoft.com/office/officeart/2005/8/layout/cycle8"/>
    <dgm:cxn modelId="{17554CC2-F07A-47F8-B76B-46C962AF3B63}" type="presParOf" srcId="{EA54B768-55E4-4DE1-93FB-6D86603ECA9C}" destId="{A42FEFEA-6F7C-4C52-998E-2DAD4CA86BB8}" srcOrd="4" destOrd="0" presId="urn:microsoft.com/office/officeart/2005/8/layout/cycle8"/>
    <dgm:cxn modelId="{BFCF9172-9A13-4320-BB63-CA10E2A2D6F8}" type="presParOf" srcId="{EA54B768-55E4-4DE1-93FB-6D86603ECA9C}" destId="{2536B84B-B650-4F8C-A800-F627623ADFB1}" srcOrd="5" destOrd="0" presId="urn:microsoft.com/office/officeart/2005/8/layout/cycle8"/>
    <dgm:cxn modelId="{710659D9-668C-4130-90B0-0D70ED6C9684}" type="presParOf" srcId="{EA54B768-55E4-4DE1-93FB-6D86603ECA9C}" destId="{8D877A0B-A6D7-463E-8653-2151EAC13741}" srcOrd="6" destOrd="0" presId="urn:microsoft.com/office/officeart/2005/8/layout/cycle8"/>
    <dgm:cxn modelId="{D94999FA-FF19-41A5-9D63-2EB8BEE1EA4D}" type="presParOf" srcId="{EA54B768-55E4-4DE1-93FB-6D86603ECA9C}" destId="{5F6C4053-5C8C-4168-BF48-F226E2A6C732}" srcOrd="7" destOrd="0" presId="urn:microsoft.com/office/officeart/2005/8/layout/cycle8"/>
    <dgm:cxn modelId="{23E397D6-1150-42BA-85D9-45189FA43131}" type="presParOf" srcId="{EA54B768-55E4-4DE1-93FB-6D86603ECA9C}" destId="{F4AA5F1F-17D0-4DF1-B4CC-9E0CACA70150}" srcOrd="8" destOrd="0" presId="urn:microsoft.com/office/officeart/2005/8/layout/cycle8"/>
    <dgm:cxn modelId="{8D30787C-F619-4DE6-B754-EEC0B21DC1DA}" type="presParOf" srcId="{EA54B768-55E4-4DE1-93FB-6D86603ECA9C}" destId="{92D4E631-2B05-4D99-826F-9E57ACA710DC}" srcOrd="9" destOrd="0" presId="urn:microsoft.com/office/officeart/2005/8/layout/cycle8"/>
    <dgm:cxn modelId="{D44D2388-BA3D-47EE-9828-11097AFEF1B1}" type="presParOf" srcId="{EA54B768-55E4-4DE1-93FB-6D86603ECA9C}" destId="{62E7A746-8BB1-45E6-80F6-D05723D18B2E}" srcOrd="10" destOrd="0" presId="urn:microsoft.com/office/officeart/2005/8/layout/cycle8"/>
    <dgm:cxn modelId="{AE3BB8C3-95DC-49C7-BB5A-507D500CBAD5}" type="presParOf" srcId="{EA54B768-55E4-4DE1-93FB-6D86603ECA9C}" destId="{D77738B2-57C8-4060-A62E-2CFF95662EFF}" srcOrd="11" destOrd="0" presId="urn:microsoft.com/office/officeart/2005/8/layout/cycle8"/>
    <dgm:cxn modelId="{E288595E-0E27-4054-8315-5CB6995899E7}" type="presParOf" srcId="{EA54B768-55E4-4DE1-93FB-6D86603ECA9C}" destId="{0FA7A16B-90E6-45EB-8FEB-B6737C31F030}" srcOrd="12" destOrd="0" presId="urn:microsoft.com/office/officeart/2005/8/layout/cycle8"/>
    <dgm:cxn modelId="{4629D90D-8911-4A3A-A8C9-AA1B3ECB80D3}" type="presParOf" srcId="{EA54B768-55E4-4DE1-93FB-6D86603ECA9C}" destId="{C10D5317-DEAF-4558-8860-482332F11283}" srcOrd="13" destOrd="0" presId="urn:microsoft.com/office/officeart/2005/8/layout/cycle8"/>
    <dgm:cxn modelId="{2551511A-2718-4B56-98C2-A8765A6E03E7}" type="presParOf" srcId="{EA54B768-55E4-4DE1-93FB-6D86603ECA9C}" destId="{6ADB47EE-DB84-4955-9D2E-0D4C985C25C3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17B7A19-5A59-4598-8B97-20F4B5574525}" type="doc">
      <dgm:prSet loTypeId="urn:microsoft.com/office/officeart/2005/8/layout/hProcess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F607AF9E-FE5F-4AFD-A209-B647C81A573E}">
      <dgm:prSet phldrT="[Texto]"/>
      <dgm:spPr/>
      <dgm:t>
        <a:bodyPr/>
        <a:lstStyle/>
        <a:p>
          <a:r>
            <a:rPr lang="pt-PT" dirty="0" smtClean="0"/>
            <a:t>Avaliação Formativa</a:t>
          </a:r>
          <a:endParaRPr lang="pt-PT" dirty="0"/>
        </a:p>
      </dgm:t>
    </dgm:pt>
    <dgm:pt modelId="{532883DE-47BD-4FB2-82AA-F0EC967C48D1}" type="parTrans" cxnId="{8B97711A-B7A6-4EE6-AAA0-BDB4E4A57AA8}">
      <dgm:prSet/>
      <dgm:spPr/>
      <dgm:t>
        <a:bodyPr/>
        <a:lstStyle/>
        <a:p>
          <a:endParaRPr lang="pt-PT"/>
        </a:p>
      </dgm:t>
    </dgm:pt>
    <dgm:pt modelId="{E014047C-5E60-4382-866A-E8862F78D635}" type="sibTrans" cxnId="{8B97711A-B7A6-4EE6-AAA0-BDB4E4A57AA8}">
      <dgm:prSet/>
      <dgm:spPr/>
      <dgm:t>
        <a:bodyPr/>
        <a:lstStyle/>
        <a:p>
          <a:endParaRPr lang="pt-PT"/>
        </a:p>
      </dgm:t>
    </dgm:pt>
    <dgm:pt modelId="{600F9443-8BE0-454C-8E9E-5785D08F0158}">
      <dgm:prSet phldrT="[Texto]"/>
      <dgm:spPr/>
      <dgm:t>
        <a:bodyPr/>
        <a:lstStyle/>
        <a:p>
          <a:r>
            <a:rPr lang="pt-PT" dirty="0" smtClean="0"/>
            <a:t>Acompanha o processo ensino-aprendizagem;</a:t>
          </a:r>
        </a:p>
        <a:p>
          <a:r>
            <a:rPr lang="pt-PT" dirty="0" smtClean="0"/>
            <a:t>Identifica as aprendizagens</a:t>
          </a:r>
        </a:p>
        <a:p>
          <a:r>
            <a:rPr lang="pt-PT" dirty="0" smtClean="0"/>
            <a:t>Função motivadora e de aferição constante</a:t>
          </a:r>
        </a:p>
        <a:p>
          <a:r>
            <a:rPr lang="pt-PT" dirty="0" smtClean="0"/>
            <a:t>Permitiu-me recolher informações pertinentes sobre todos os aspetos do processo ensino-aprendizagem</a:t>
          </a:r>
          <a:endParaRPr lang="pt-PT" dirty="0"/>
        </a:p>
      </dgm:t>
    </dgm:pt>
    <dgm:pt modelId="{969BD306-E703-4FF0-A9EF-B89D2C634766}" type="parTrans" cxnId="{C926B34C-D011-4845-837A-0E1438D56025}">
      <dgm:prSet/>
      <dgm:spPr/>
      <dgm:t>
        <a:bodyPr/>
        <a:lstStyle/>
        <a:p>
          <a:endParaRPr lang="pt-PT"/>
        </a:p>
      </dgm:t>
    </dgm:pt>
    <dgm:pt modelId="{E9898A46-CE7D-4FC1-A29C-A1FCD9AE3D7D}" type="sibTrans" cxnId="{C926B34C-D011-4845-837A-0E1438D56025}">
      <dgm:prSet/>
      <dgm:spPr/>
      <dgm:t>
        <a:bodyPr/>
        <a:lstStyle/>
        <a:p>
          <a:endParaRPr lang="pt-PT"/>
        </a:p>
      </dgm:t>
    </dgm:pt>
    <dgm:pt modelId="{96AF2BE7-BED5-41BB-8500-63E53977703D}">
      <dgm:prSet phldrT="[Texto]"/>
      <dgm:spPr/>
      <dgm:t>
        <a:bodyPr/>
        <a:lstStyle/>
        <a:p>
          <a:r>
            <a:rPr lang="pt-PT" dirty="0" smtClean="0"/>
            <a:t>Avaliação Sumativa</a:t>
          </a:r>
          <a:endParaRPr lang="pt-PT" dirty="0"/>
        </a:p>
      </dgm:t>
    </dgm:pt>
    <dgm:pt modelId="{9817A55E-DE57-4FCD-B3ED-3058AFB864AC}" type="parTrans" cxnId="{B8D47627-BD70-40EB-9208-4B98273285D8}">
      <dgm:prSet/>
      <dgm:spPr/>
      <dgm:t>
        <a:bodyPr/>
        <a:lstStyle/>
        <a:p>
          <a:endParaRPr lang="pt-PT"/>
        </a:p>
      </dgm:t>
    </dgm:pt>
    <dgm:pt modelId="{9B0B1855-B53E-4A46-AA99-E48C264EF884}" type="sibTrans" cxnId="{B8D47627-BD70-40EB-9208-4B98273285D8}">
      <dgm:prSet/>
      <dgm:spPr/>
      <dgm:t>
        <a:bodyPr/>
        <a:lstStyle/>
        <a:p>
          <a:endParaRPr lang="pt-PT"/>
        </a:p>
      </dgm:t>
    </dgm:pt>
    <dgm:pt modelId="{0465EC72-E807-4FCE-953C-FF3DD1178499}">
      <dgm:prSet phldrT="[Texto]"/>
      <dgm:spPr/>
      <dgm:t>
        <a:bodyPr/>
        <a:lstStyle/>
        <a:p>
          <a:r>
            <a:rPr lang="pt-PT" dirty="0" smtClean="0"/>
            <a:t>Balanço de resultados no final de um segmento de ensino</a:t>
          </a:r>
        </a:p>
        <a:p>
          <a:r>
            <a:rPr lang="pt-PT" dirty="0" smtClean="0"/>
            <a:t>Presta-se à classificação</a:t>
          </a:r>
        </a:p>
        <a:p>
          <a:r>
            <a:rPr lang="pt-PT" dirty="0" smtClean="0"/>
            <a:t>Permitiu-me recolher informação pertinente que não foi possível recolher através da A.F</a:t>
          </a:r>
          <a:endParaRPr lang="pt-PT" dirty="0"/>
        </a:p>
      </dgm:t>
    </dgm:pt>
    <dgm:pt modelId="{69778361-8D6C-46AF-BFA2-55762E232C63}" type="parTrans" cxnId="{C05F905B-0F49-4FBF-B35B-3D93F0B744F7}">
      <dgm:prSet/>
      <dgm:spPr/>
      <dgm:t>
        <a:bodyPr/>
        <a:lstStyle/>
        <a:p>
          <a:endParaRPr lang="pt-PT"/>
        </a:p>
      </dgm:t>
    </dgm:pt>
    <dgm:pt modelId="{67E3E5FD-77F6-417A-866B-9AED67DB7D18}" type="sibTrans" cxnId="{C05F905B-0F49-4FBF-B35B-3D93F0B744F7}">
      <dgm:prSet/>
      <dgm:spPr/>
      <dgm:t>
        <a:bodyPr/>
        <a:lstStyle/>
        <a:p>
          <a:endParaRPr lang="pt-PT"/>
        </a:p>
      </dgm:t>
    </dgm:pt>
    <dgm:pt modelId="{2116450D-C461-4BF3-A622-7A40707F2A45}" type="pres">
      <dgm:prSet presAssocID="{717B7A19-5A59-4598-8B97-20F4B557452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08D84664-9AC5-48E0-A9D6-353E5ACD72EA}" type="pres">
      <dgm:prSet presAssocID="{F607AF9E-FE5F-4AFD-A209-B647C81A573E}" presName="compositeNode" presStyleCnt="0">
        <dgm:presLayoutVars>
          <dgm:bulletEnabled val="1"/>
        </dgm:presLayoutVars>
      </dgm:prSet>
      <dgm:spPr/>
    </dgm:pt>
    <dgm:pt modelId="{B93B9C91-B07C-4FB8-ABC3-30197EE4E58B}" type="pres">
      <dgm:prSet presAssocID="{F607AF9E-FE5F-4AFD-A209-B647C81A573E}" presName="bgRect" presStyleLbl="node1" presStyleIdx="0" presStyleCnt="2"/>
      <dgm:spPr/>
      <dgm:t>
        <a:bodyPr/>
        <a:lstStyle/>
        <a:p>
          <a:endParaRPr lang="pt-PT"/>
        </a:p>
      </dgm:t>
    </dgm:pt>
    <dgm:pt modelId="{9AD86593-BB31-4420-9AF3-2F248D6981EB}" type="pres">
      <dgm:prSet presAssocID="{F607AF9E-FE5F-4AFD-A209-B647C81A573E}" presName="parentNode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C6AC0465-3F6A-4D7C-8612-3F6C4B54F66E}" type="pres">
      <dgm:prSet presAssocID="{F607AF9E-FE5F-4AFD-A209-B647C81A573E}" presName="child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F1FB17FA-8F3D-4CF0-B619-5419A1AC8687}" type="pres">
      <dgm:prSet presAssocID="{E014047C-5E60-4382-866A-E8862F78D635}" presName="hSp" presStyleCnt="0"/>
      <dgm:spPr/>
    </dgm:pt>
    <dgm:pt modelId="{A727C71F-8F58-413C-A41E-EA46C0DDB748}" type="pres">
      <dgm:prSet presAssocID="{E014047C-5E60-4382-866A-E8862F78D635}" presName="vProcSp" presStyleCnt="0"/>
      <dgm:spPr/>
    </dgm:pt>
    <dgm:pt modelId="{AE6CEA92-18B8-4C84-BCF2-27F712CE7F33}" type="pres">
      <dgm:prSet presAssocID="{E014047C-5E60-4382-866A-E8862F78D635}" presName="vSp1" presStyleCnt="0"/>
      <dgm:spPr/>
    </dgm:pt>
    <dgm:pt modelId="{70915664-F390-47B5-9197-8DEA3B569B45}" type="pres">
      <dgm:prSet presAssocID="{E014047C-5E60-4382-866A-E8862F78D635}" presName="simulatedConn" presStyleLbl="solidFgAcc1" presStyleIdx="0" presStyleCnt="1" custAng="16200000" custScaleY="171598" custLinFactY="29009" custLinFactNeighborX="-23947" custLinFactNeighborY="100000"/>
      <dgm:spPr>
        <a:prstGeom prst="leftRightArrow">
          <a:avLst/>
        </a:prstGeom>
      </dgm:spPr>
    </dgm:pt>
    <dgm:pt modelId="{4CDB3FAA-76AB-4EB3-94FC-CC523B7A961C}" type="pres">
      <dgm:prSet presAssocID="{E014047C-5E60-4382-866A-E8862F78D635}" presName="vSp2" presStyleCnt="0"/>
      <dgm:spPr/>
    </dgm:pt>
    <dgm:pt modelId="{91759C49-D9F5-4978-936A-0A3D0A28C6CA}" type="pres">
      <dgm:prSet presAssocID="{E014047C-5E60-4382-866A-E8862F78D635}" presName="sibTrans" presStyleCnt="0"/>
      <dgm:spPr/>
    </dgm:pt>
    <dgm:pt modelId="{323C8E53-6F00-450A-B8CD-09277752FE68}" type="pres">
      <dgm:prSet presAssocID="{96AF2BE7-BED5-41BB-8500-63E53977703D}" presName="compositeNode" presStyleCnt="0">
        <dgm:presLayoutVars>
          <dgm:bulletEnabled val="1"/>
        </dgm:presLayoutVars>
      </dgm:prSet>
      <dgm:spPr/>
    </dgm:pt>
    <dgm:pt modelId="{ED8A4AB0-C2A6-444C-8011-3155B770F38C}" type="pres">
      <dgm:prSet presAssocID="{96AF2BE7-BED5-41BB-8500-63E53977703D}" presName="bgRect" presStyleLbl="node1" presStyleIdx="1" presStyleCnt="2"/>
      <dgm:spPr/>
      <dgm:t>
        <a:bodyPr/>
        <a:lstStyle/>
        <a:p>
          <a:endParaRPr lang="pt-PT"/>
        </a:p>
      </dgm:t>
    </dgm:pt>
    <dgm:pt modelId="{F0924300-B3E7-4C41-BEC0-39A4677BB734}" type="pres">
      <dgm:prSet presAssocID="{96AF2BE7-BED5-41BB-8500-63E53977703D}" presName="parentNode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A3EFD8F2-9EC3-4840-A0ED-5B76E9A29BD9}" type="pres">
      <dgm:prSet presAssocID="{96AF2BE7-BED5-41BB-8500-63E53977703D}" presName="child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B742B84D-2D63-49B7-BE58-2543548617BF}" type="presOf" srcId="{F607AF9E-FE5F-4AFD-A209-B647C81A573E}" destId="{B93B9C91-B07C-4FB8-ABC3-30197EE4E58B}" srcOrd="0" destOrd="0" presId="urn:microsoft.com/office/officeart/2005/8/layout/hProcess7"/>
    <dgm:cxn modelId="{B8D47627-BD70-40EB-9208-4B98273285D8}" srcId="{717B7A19-5A59-4598-8B97-20F4B5574525}" destId="{96AF2BE7-BED5-41BB-8500-63E53977703D}" srcOrd="1" destOrd="0" parTransId="{9817A55E-DE57-4FCD-B3ED-3058AFB864AC}" sibTransId="{9B0B1855-B53E-4A46-AA99-E48C264EF884}"/>
    <dgm:cxn modelId="{9E7AE9F2-EA23-42C8-AF47-D74B88E1576F}" type="presOf" srcId="{96AF2BE7-BED5-41BB-8500-63E53977703D}" destId="{ED8A4AB0-C2A6-444C-8011-3155B770F38C}" srcOrd="0" destOrd="0" presId="urn:microsoft.com/office/officeart/2005/8/layout/hProcess7"/>
    <dgm:cxn modelId="{8B97711A-B7A6-4EE6-AAA0-BDB4E4A57AA8}" srcId="{717B7A19-5A59-4598-8B97-20F4B5574525}" destId="{F607AF9E-FE5F-4AFD-A209-B647C81A573E}" srcOrd="0" destOrd="0" parTransId="{532883DE-47BD-4FB2-82AA-F0EC967C48D1}" sibTransId="{E014047C-5E60-4382-866A-E8862F78D635}"/>
    <dgm:cxn modelId="{C05F905B-0F49-4FBF-B35B-3D93F0B744F7}" srcId="{96AF2BE7-BED5-41BB-8500-63E53977703D}" destId="{0465EC72-E807-4FCE-953C-FF3DD1178499}" srcOrd="0" destOrd="0" parTransId="{69778361-8D6C-46AF-BFA2-55762E232C63}" sibTransId="{67E3E5FD-77F6-417A-866B-9AED67DB7D18}"/>
    <dgm:cxn modelId="{0F7EF7D6-940C-450D-9BEE-01C979300D74}" type="presOf" srcId="{0465EC72-E807-4FCE-953C-FF3DD1178499}" destId="{A3EFD8F2-9EC3-4840-A0ED-5B76E9A29BD9}" srcOrd="0" destOrd="0" presId="urn:microsoft.com/office/officeart/2005/8/layout/hProcess7"/>
    <dgm:cxn modelId="{9E5A4E3C-C97C-470F-8D03-66A4DC4F3D22}" type="presOf" srcId="{96AF2BE7-BED5-41BB-8500-63E53977703D}" destId="{F0924300-B3E7-4C41-BEC0-39A4677BB734}" srcOrd="1" destOrd="0" presId="urn:microsoft.com/office/officeart/2005/8/layout/hProcess7"/>
    <dgm:cxn modelId="{C926B34C-D011-4845-837A-0E1438D56025}" srcId="{F607AF9E-FE5F-4AFD-A209-B647C81A573E}" destId="{600F9443-8BE0-454C-8E9E-5785D08F0158}" srcOrd="0" destOrd="0" parTransId="{969BD306-E703-4FF0-A9EF-B89D2C634766}" sibTransId="{E9898A46-CE7D-4FC1-A29C-A1FCD9AE3D7D}"/>
    <dgm:cxn modelId="{72A6F0D9-9EB5-43AD-9493-9C9943953BEF}" type="presOf" srcId="{717B7A19-5A59-4598-8B97-20F4B5574525}" destId="{2116450D-C461-4BF3-A622-7A40707F2A45}" srcOrd="0" destOrd="0" presId="urn:microsoft.com/office/officeart/2005/8/layout/hProcess7"/>
    <dgm:cxn modelId="{F721B58D-6E55-42DF-9CC5-FAE8DCB60491}" type="presOf" srcId="{600F9443-8BE0-454C-8E9E-5785D08F0158}" destId="{C6AC0465-3F6A-4D7C-8612-3F6C4B54F66E}" srcOrd="0" destOrd="0" presId="urn:microsoft.com/office/officeart/2005/8/layout/hProcess7"/>
    <dgm:cxn modelId="{A801B3B7-D39E-4F85-9A69-41A38DB6FA25}" type="presOf" srcId="{F607AF9E-FE5F-4AFD-A209-B647C81A573E}" destId="{9AD86593-BB31-4420-9AF3-2F248D6981EB}" srcOrd="1" destOrd="0" presId="urn:microsoft.com/office/officeart/2005/8/layout/hProcess7"/>
    <dgm:cxn modelId="{E7247974-2012-45C0-8171-81BCDD52B873}" type="presParOf" srcId="{2116450D-C461-4BF3-A622-7A40707F2A45}" destId="{08D84664-9AC5-48E0-A9D6-353E5ACD72EA}" srcOrd="0" destOrd="0" presId="urn:microsoft.com/office/officeart/2005/8/layout/hProcess7"/>
    <dgm:cxn modelId="{F23F3CD0-1A47-431D-9B1C-79DA0D9CD8E6}" type="presParOf" srcId="{08D84664-9AC5-48E0-A9D6-353E5ACD72EA}" destId="{B93B9C91-B07C-4FB8-ABC3-30197EE4E58B}" srcOrd="0" destOrd="0" presId="urn:microsoft.com/office/officeart/2005/8/layout/hProcess7"/>
    <dgm:cxn modelId="{44B2F2F1-70AD-46DC-86BC-CED2E9268CAA}" type="presParOf" srcId="{08D84664-9AC5-48E0-A9D6-353E5ACD72EA}" destId="{9AD86593-BB31-4420-9AF3-2F248D6981EB}" srcOrd="1" destOrd="0" presId="urn:microsoft.com/office/officeart/2005/8/layout/hProcess7"/>
    <dgm:cxn modelId="{7103AFB8-C01C-497C-B709-5DE87A646A7E}" type="presParOf" srcId="{08D84664-9AC5-48E0-A9D6-353E5ACD72EA}" destId="{C6AC0465-3F6A-4D7C-8612-3F6C4B54F66E}" srcOrd="2" destOrd="0" presId="urn:microsoft.com/office/officeart/2005/8/layout/hProcess7"/>
    <dgm:cxn modelId="{EBA7475D-6A40-4600-B432-F623AFFFA5D5}" type="presParOf" srcId="{2116450D-C461-4BF3-A622-7A40707F2A45}" destId="{F1FB17FA-8F3D-4CF0-B619-5419A1AC8687}" srcOrd="1" destOrd="0" presId="urn:microsoft.com/office/officeart/2005/8/layout/hProcess7"/>
    <dgm:cxn modelId="{B40E84FE-A7FC-4814-8CC8-D41A157A0BD4}" type="presParOf" srcId="{2116450D-C461-4BF3-A622-7A40707F2A45}" destId="{A727C71F-8F58-413C-A41E-EA46C0DDB748}" srcOrd="2" destOrd="0" presId="urn:microsoft.com/office/officeart/2005/8/layout/hProcess7"/>
    <dgm:cxn modelId="{791DC7C8-9AE2-4289-893A-73E9B5BDF72B}" type="presParOf" srcId="{A727C71F-8F58-413C-A41E-EA46C0DDB748}" destId="{AE6CEA92-18B8-4C84-BCF2-27F712CE7F33}" srcOrd="0" destOrd="0" presId="urn:microsoft.com/office/officeart/2005/8/layout/hProcess7"/>
    <dgm:cxn modelId="{33F196E2-F352-4FF7-A01B-5DC5651E5310}" type="presParOf" srcId="{A727C71F-8F58-413C-A41E-EA46C0DDB748}" destId="{70915664-F390-47B5-9197-8DEA3B569B45}" srcOrd="1" destOrd="0" presId="urn:microsoft.com/office/officeart/2005/8/layout/hProcess7"/>
    <dgm:cxn modelId="{FD01B0C5-87BC-4489-B638-4B57A0E97165}" type="presParOf" srcId="{A727C71F-8F58-413C-A41E-EA46C0DDB748}" destId="{4CDB3FAA-76AB-4EB3-94FC-CC523B7A961C}" srcOrd="2" destOrd="0" presId="urn:microsoft.com/office/officeart/2005/8/layout/hProcess7"/>
    <dgm:cxn modelId="{42AED0BA-89E6-49CF-90F7-E88FAA0619B1}" type="presParOf" srcId="{2116450D-C461-4BF3-A622-7A40707F2A45}" destId="{91759C49-D9F5-4978-936A-0A3D0A28C6CA}" srcOrd="3" destOrd="0" presId="urn:microsoft.com/office/officeart/2005/8/layout/hProcess7"/>
    <dgm:cxn modelId="{53A09984-04B7-483B-9C2D-99E0A89DE867}" type="presParOf" srcId="{2116450D-C461-4BF3-A622-7A40707F2A45}" destId="{323C8E53-6F00-450A-B8CD-09277752FE68}" srcOrd="4" destOrd="0" presId="urn:microsoft.com/office/officeart/2005/8/layout/hProcess7"/>
    <dgm:cxn modelId="{207F2ECB-EC9C-440B-AC47-1B3DE5CA7245}" type="presParOf" srcId="{323C8E53-6F00-450A-B8CD-09277752FE68}" destId="{ED8A4AB0-C2A6-444C-8011-3155B770F38C}" srcOrd="0" destOrd="0" presId="urn:microsoft.com/office/officeart/2005/8/layout/hProcess7"/>
    <dgm:cxn modelId="{2C64DD3F-64FA-4F0A-9896-55231AFC9DC3}" type="presParOf" srcId="{323C8E53-6F00-450A-B8CD-09277752FE68}" destId="{F0924300-B3E7-4C41-BEC0-39A4677BB734}" srcOrd="1" destOrd="0" presId="urn:microsoft.com/office/officeart/2005/8/layout/hProcess7"/>
    <dgm:cxn modelId="{E12F3834-7219-4B1D-A5A9-CEA0A3E605FD}" type="presParOf" srcId="{323C8E53-6F00-450A-B8CD-09277752FE68}" destId="{A3EFD8F2-9EC3-4840-A0ED-5B76E9A29BD9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6BEECB0-5596-4532-B6B2-7B5CE31EEF58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D2788374-B51B-4F28-A2DB-0C413BE060F6}">
      <dgm:prSet phldrT="[Texto]"/>
      <dgm:spPr/>
      <dgm:t>
        <a:bodyPr/>
        <a:lstStyle/>
        <a:p>
          <a:r>
            <a:rPr lang="pt-PT" dirty="0" smtClean="0"/>
            <a:t>Instrução</a:t>
          </a:r>
          <a:endParaRPr lang="pt-PT" dirty="0"/>
        </a:p>
      </dgm:t>
    </dgm:pt>
    <dgm:pt modelId="{9C5E0ADF-63C5-4C48-94A2-6AE416651309}" type="parTrans" cxnId="{43AA1D48-625B-444D-89BA-55D7F183DEB1}">
      <dgm:prSet/>
      <dgm:spPr/>
      <dgm:t>
        <a:bodyPr/>
        <a:lstStyle/>
        <a:p>
          <a:endParaRPr lang="pt-PT"/>
        </a:p>
      </dgm:t>
    </dgm:pt>
    <dgm:pt modelId="{719CF662-0892-44EA-9B73-7E4F5D4508B2}" type="sibTrans" cxnId="{43AA1D48-625B-444D-89BA-55D7F183DEB1}">
      <dgm:prSet/>
      <dgm:spPr/>
      <dgm:t>
        <a:bodyPr/>
        <a:lstStyle/>
        <a:p>
          <a:endParaRPr lang="pt-PT"/>
        </a:p>
      </dgm:t>
    </dgm:pt>
    <dgm:pt modelId="{F97921E8-C17B-4A87-A1F5-8BDF1841B9A5}">
      <dgm:prSet phldrT="[Texto]"/>
      <dgm:spPr/>
      <dgm:t>
        <a:bodyPr/>
        <a:lstStyle/>
        <a:p>
          <a:r>
            <a:rPr lang="pt-PT" dirty="0" smtClean="0"/>
            <a:t>Clima</a:t>
          </a:r>
          <a:endParaRPr lang="pt-PT" dirty="0"/>
        </a:p>
      </dgm:t>
    </dgm:pt>
    <dgm:pt modelId="{31210581-C716-4010-8AC2-6C910632C2B8}" type="parTrans" cxnId="{84230266-47AD-4869-ABA5-190EB3C080B2}">
      <dgm:prSet/>
      <dgm:spPr/>
      <dgm:t>
        <a:bodyPr/>
        <a:lstStyle/>
        <a:p>
          <a:endParaRPr lang="pt-PT"/>
        </a:p>
      </dgm:t>
    </dgm:pt>
    <dgm:pt modelId="{B516EDFB-D97B-4E97-AC72-936D0DD55BE2}" type="sibTrans" cxnId="{84230266-47AD-4869-ABA5-190EB3C080B2}">
      <dgm:prSet/>
      <dgm:spPr/>
      <dgm:t>
        <a:bodyPr/>
        <a:lstStyle/>
        <a:p>
          <a:endParaRPr lang="pt-PT"/>
        </a:p>
      </dgm:t>
    </dgm:pt>
    <dgm:pt modelId="{A7BA8738-88AA-44BE-98AC-8A274509B03A}">
      <dgm:prSet phldrT="[Texto]"/>
      <dgm:spPr/>
      <dgm:t>
        <a:bodyPr/>
        <a:lstStyle/>
        <a:p>
          <a:r>
            <a:rPr lang="pt-PT" dirty="0" smtClean="0"/>
            <a:t>Gestão</a:t>
          </a:r>
          <a:endParaRPr lang="pt-PT" dirty="0"/>
        </a:p>
      </dgm:t>
    </dgm:pt>
    <dgm:pt modelId="{B12B538C-F049-4818-B8A5-E5F165DF848C}" type="parTrans" cxnId="{D3FF8313-9DAB-464E-A1A8-2B4D35C33BF4}">
      <dgm:prSet/>
      <dgm:spPr/>
      <dgm:t>
        <a:bodyPr/>
        <a:lstStyle/>
        <a:p>
          <a:endParaRPr lang="pt-PT"/>
        </a:p>
      </dgm:t>
    </dgm:pt>
    <dgm:pt modelId="{F88F0D7A-FE5B-4AB3-B6AD-849D308A7FF6}" type="sibTrans" cxnId="{D3FF8313-9DAB-464E-A1A8-2B4D35C33BF4}">
      <dgm:prSet/>
      <dgm:spPr/>
      <dgm:t>
        <a:bodyPr/>
        <a:lstStyle/>
        <a:p>
          <a:endParaRPr lang="pt-PT"/>
        </a:p>
      </dgm:t>
    </dgm:pt>
    <dgm:pt modelId="{8045740B-E581-4DC0-9158-1A65AE01109E}">
      <dgm:prSet phldrT="[Texto]"/>
      <dgm:spPr/>
      <dgm:t>
        <a:bodyPr/>
        <a:lstStyle/>
        <a:p>
          <a:r>
            <a:rPr lang="pt-PT" dirty="0" smtClean="0"/>
            <a:t>Disciplina</a:t>
          </a:r>
          <a:endParaRPr lang="pt-PT" dirty="0"/>
        </a:p>
      </dgm:t>
    </dgm:pt>
    <dgm:pt modelId="{982F0D91-FE13-4E31-9DED-C658B6D183DE}" type="parTrans" cxnId="{B31AFA40-5FC6-415F-AA50-ED899462847A}">
      <dgm:prSet/>
      <dgm:spPr/>
      <dgm:t>
        <a:bodyPr/>
        <a:lstStyle/>
        <a:p>
          <a:endParaRPr lang="pt-PT"/>
        </a:p>
      </dgm:t>
    </dgm:pt>
    <dgm:pt modelId="{C1B460CA-D2F3-4268-A542-FEE4AE2F15CD}" type="sibTrans" cxnId="{B31AFA40-5FC6-415F-AA50-ED899462847A}">
      <dgm:prSet/>
      <dgm:spPr/>
      <dgm:t>
        <a:bodyPr/>
        <a:lstStyle/>
        <a:p>
          <a:endParaRPr lang="pt-PT"/>
        </a:p>
      </dgm:t>
    </dgm:pt>
    <dgm:pt modelId="{690541CC-B5F9-4F0D-9CFF-F8F9A35011EF}" type="pres">
      <dgm:prSet presAssocID="{86BEECB0-5596-4532-B6B2-7B5CE31EEF5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8696772C-B425-4F6D-8CCD-C0B2453EB63B}" type="pres">
      <dgm:prSet presAssocID="{D2788374-B51B-4F28-A2DB-0C413BE060F6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C2F1AAF3-0FE7-45EA-B582-760901E88A96}" type="pres">
      <dgm:prSet presAssocID="{719CF662-0892-44EA-9B73-7E4F5D4508B2}" presName="sibTrans" presStyleLbl="sibTrans2D1" presStyleIdx="0" presStyleCnt="4"/>
      <dgm:spPr/>
      <dgm:t>
        <a:bodyPr/>
        <a:lstStyle/>
        <a:p>
          <a:endParaRPr lang="pt-PT"/>
        </a:p>
      </dgm:t>
    </dgm:pt>
    <dgm:pt modelId="{81F1A109-4B94-46DF-8510-AC9B5863DD10}" type="pres">
      <dgm:prSet presAssocID="{719CF662-0892-44EA-9B73-7E4F5D4508B2}" presName="connectorText" presStyleLbl="sibTrans2D1" presStyleIdx="0" presStyleCnt="4"/>
      <dgm:spPr/>
      <dgm:t>
        <a:bodyPr/>
        <a:lstStyle/>
        <a:p>
          <a:endParaRPr lang="pt-PT"/>
        </a:p>
      </dgm:t>
    </dgm:pt>
    <dgm:pt modelId="{37327F82-C9E0-4D8E-B6D7-170B9C6E8CB1}" type="pres">
      <dgm:prSet presAssocID="{F97921E8-C17B-4A87-A1F5-8BDF1841B9A5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661D0860-B001-4966-B142-3B95065574B5}" type="pres">
      <dgm:prSet presAssocID="{B516EDFB-D97B-4E97-AC72-936D0DD55BE2}" presName="sibTrans" presStyleLbl="sibTrans2D1" presStyleIdx="1" presStyleCnt="4"/>
      <dgm:spPr/>
      <dgm:t>
        <a:bodyPr/>
        <a:lstStyle/>
        <a:p>
          <a:endParaRPr lang="pt-PT"/>
        </a:p>
      </dgm:t>
    </dgm:pt>
    <dgm:pt modelId="{76D2EE6E-112F-44EC-8BE1-EEC001D8BA4E}" type="pres">
      <dgm:prSet presAssocID="{B516EDFB-D97B-4E97-AC72-936D0DD55BE2}" presName="connectorText" presStyleLbl="sibTrans2D1" presStyleIdx="1" presStyleCnt="4"/>
      <dgm:spPr/>
      <dgm:t>
        <a:bodyPr/>
        <a:lstStyle/>
        <a:p>
          <a:endParaRPr lang="pt-PT"/>
        </a:p>
      </dgm:t>
    </dgm:pt>
    <dgm:pt modelId="{E8BE1E35-EC05-4B19-B531-00C37AC71B37}" type="pres">
      <dgm:prSet presAssocID="{A7BA8738-88AA-44BE-98AC-8A274509B03A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DD17FA45-F574-45F0-8277-2CCE48DA4686}" type="pres">
      <dgm:prSet presAssocID="{F88F0D7A-FE5B-4AB3-B6AD-849D308A7FF6}" presName="sibTrans" presStyleLbl="sibTrans2D1" presStyleIdx="2" presStyleCnt="4"/>
      <dgm:spPr/>
      <dgm:t>
        <a:bodyPr/>
        <a:lstStyle/>
        <a:p>
          <a:endParaRPr lang="pt-PT"/>
        </a:p>
      </dgm:t>
    </dgm:pt>
    <dgm:pt modelId="{DC8F50D1-46F1-4F64-B678-B02729AF4CD4}" type="pres">
      <dgm:prSet presAssocID="{F88F0D7A-FE5B-4AB3-B6AD-849D308A7FF6}" presName="connectorText" presStyleLbl="sibTrans2D1" presStyleIdx="2" presStyleCnt="4"/>
      <dgm:spPr/>
      <dgm:t>
        <a:bodyPr/>
        <a:lstStyle/>
        <a:p>
          <a:endParaRPr lang="pt-PT"/>
        </a:p>
      </dgm:t>
    </dgm:pt>
    <dgm:pt modelId="{5F62CD97-1DF0-4CE8-8869-DCFC0FC3BE73}" type="pres">
      <dgm:prSet presAssocID="{8045740B-E581-4DC0-9158-1A65AE01109E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644D24BB-6327-48EE-A6F3-5FC22C409579}" type="pres">
      <dgm:prSet presAssocID="{C1B460CA-D2F3-4268-A542-FEE4AE2F15CD}" presName="sibTrans" presStyleLbl="sibTrans2D1" presStyleIdx="3" presStyleCnt="4"/>
      <dgm:spPr/>
      <dgm:t>
        <a:bodyPr/>
        <a:lstStyle/>
        <a:p>
          <a:endParaRPr lang="pt-PT"/>
        </a:p>
      </dgm:t>
    </dgm:pt>
    <dgm:pt modelId="{03C8DAAA-8877-4EAC-BF84-51066F94E139}" type="pres">
      <dgm:prSet presAssocID="{C1B460CA-D2F3-4268-A542-FEE4AE2F15CD}" presName="connectorText" presStyleLbl="sibTrans2D1" presStyleIdx="3" presStyleCnt="4"/>
      <dgm:spPr/>
      <dgm:t>
        <a:bodyPr/>
        <a:lstStyle/>
        <a:p>
          <a:endParaRPr lang="pt-PT"/>
        </a:p>
      </dgm:t>
    </dgm:pt>
  </dgm:ptLst>
  <dgm:cxnLst>
    <dgm:cxn modelId="{4B8630FE-9C39-481B-BADD-6B471E9619B0}" type="presOf" srcId="{719CF662-0892-44EA-9B73-7E4F5D4508B2}" destId="{C2F1AAF3-0FE7-45EA-B582-760901E88A96}" srcOrd="0" destOrd="0" presId="urn:microsoft.com/office/officeart/2005/8/layout/cycle2"/>
    <dgm:cxn modelId="{24440C5B-0975-4600-B476-A7FEF2C6D900}" type="presOf" srcId="{B516EDFB-D97B-4E97-AC72-936D0DD55BE2}" destId="{76D2EE6E-112F-44EC-8BE1-EEC001D8BA4E}" srcOrd="1" destOrd="0" presId="urn:microsoft.com/office/officeart/2005/8/layout/cycle2"/>
    <dgm:cxn modelId="{0233C59E-D90B-44E8-A113-91BC025F094A}" type="presOf" srcId="{F97921E8-C17B-4A87-A1F5-8BDF1841B9A5}" destId="{37327F82-C9E0-4D8E-B6D7-170B9C6E8CB1}" srcOrd="0" destOrd="0" presId="urn:microsoft.com/office/officeart/2005/8/layout/cycle2"/>
    <dgm:cxn modelId="{88A59BEE-BA20-49BC-945B-8359E7D1F2A4}" type="presOf" srcId="{719CF662-0892-44EA-9B73-7E4F5D4508B2}" destId="{81F1A109-4B94-46DF-8510-AC9B5863DD10}" srcOrd="1" destOrd="0" presId="urn:microsoft.com/office/officeart/2005/8/layout/cycle2"/>
    <dgm:cxn modelId="{F2FD1595-7383-4621-B7CD-9E2A146AB869}" type="presOf" srcId="{B516EDFB-D97B-4E97-AC72-936D0DD55BE2}" destId="{661D0860-B001-4966-B142-3B95065574B5}" srcOrd="0" destOrd="0" presId="urn:microsoft.com/office/officeart/2005/8/layout/cycle2"/>
    <dgm:cxn modelId="{15BC3DEB-E839-4C0B-8077-BA98537E9B4B}" type="presOf" srcId="{A7BA8738-88AA-44BE-98AC-8A274509B03A}" destId="{E8BE1E35-EC05-4B19-B531-00C37AC71B37}" srcOrd="0" destOrd="0" presId="urn:microsoft.com/office/officeart/2005/8/layout/cycle2"/>
    <dgm:cxn modelId="{32974C00-4A78-4E17-BE5A-D29325081664}" type="presOf" srcId="{C1B460CA-D2F3-4268-A542-FEE4AE2F15CD}" destId="{644D24BB-6327-48EE-A6F3-5FC22C409579}" srcOrd="0" destOrd="0" presId="urn:microsoft.com/office/officeart/2005/8/layout/cycle2"/>
    <dgm:cxn modelId="{26871CE5-43DD-4CE7-881E-CD52084F4687}" type="presOf" srcId="{F88F0D7A-FE5B-4AB3-B6AD-849D308A7FF6}" destId="{DC8F50D1-46F1-4F64-B678-B02729AF4CD4}" srcOrd="1" destOrd="0" presId="urn:microsoft.com/office/officeart/2005/8/layout/cycle2"/>
    <dgm:cxn modelId="{43AA1D48-625B-444D-89BA-55D7F183DEB1}" srcId="{86BEECB0-5596-4532-B6B2-7B5CE31EEF58}" destId="{D2788374-B51B-4F28-A2DB-0C413BE060F6}" srcOrd="0" destOrd="0" parTransId="{9C5E0ADF-63C5-4C48-94A2-6AE416651309}" sibTransId="{719CF662-0892-44EA-9B73-7E4F5D4508B2}"/>
    <dgm:cxn modelId="{0908165C-0583-48EF-9656-86353D6D4BFE}" type="presOf" srcId="{86BEECB0-5596-4532-B6B2-7B5CE31EEF58}" destId="{690541CC-B5F9-4F0D-9CFF-F8F9A35011EF}" srcOrd="0" destOrd="0" presId="urn:microsoft.com/office/officeart/2005/8/layout/cycle2"/>
    <dgm:cxn modelId="{10722375-619C-4A4F-9B96-23047B184A29}" type="presOf" srcId="{8045740B-E581-4DC0-9158-1A65AE01109E}" destId="{5F62CD97-1DF0-4CE8-8869-DCFC0FC3BE73}" srcOrd="0" destOrd="0" presId="urn:microsoft.com/office/officeart/2005/8/layout/cycle2"/>
    <dgm:cxn modelId="{D3FF8313-9DAB-464E-A1A8-2B4D35C33BF4}" srcId="{86BEECB0-5596-4532-B6B2-7B5CE31EEF58}" destId="{A7BA8738-88AA-44BE-98AC-8A274509B03A}" srcOrd="2" destOrd="0" parTransId="{B12B538C-F049-4818-B8A5-E5F165DF848C}" sibTransId="{F88F0D7A-FE5B-4AB3-B6AD-849D308A7FF6}"/>
    <dgm:cxn modelId="{960736A2-A8EF-4035-A71A-92D477446B47}" type="presOf" srcId="{C1B460CA-D2F3-4268-A542-FEE4AE2F15CD}" destId="{03C8DAAA-8877-4EAC-BF84-51066F94E139}" srcOrd="1" destOrd="0" presId="urn:microsoft.com/office/officeart/2005/8/layout/cycle2"/>
    <dgm:cxn modelId="{B31AFA40-5FC6-415F-AA50-ED899462847A}" srcId="{86BEECB0-5596-4532-B6B2-7B5CE31EEF58}" destId="{8045740B-E581-4DC0-9158-1A65AE01109E}" srcOrd="3" destOrd="0" parTransId="{982F0D91-FE13-4E31-9DED-C658B6D183DE}" sibTransId="{C1B460CA-D2F3-4268-A542-FEE4AE2F15CD}"/>
    <dgm:cxn modelId="{84230266-47AD-4869-ABA5-190EB3C080B2}" srcId="{86BEECB0-5596-4532-B6B2-7B5CE31EEF58}" destId="{F97921E8-C17B-4A87-A1F5-8BDF1841B9A5}" srcOrd="1" destOrd="0" parTransId="{31210581-C716-4010-8AC2-6C910632C2B8}" sibTransId="{B516EDFB-D97B-4E97-AC72-936D0DD55BE2}"/>
    <dgm:cxn modelId="{AB837E77-E947-44E3-8D65-2E4198347E96}" type="presOf" srcId="{D2788374-B51B-4F28-A2DB-0C413BE060F6}" destId="{8696772C-B425-4F6D-8CCD-C0B2453EB63B}" srcOrd="0" destOrd="0" presId="urn:microsoft.com/office/officeart/2005/8/layout/cycle2"/>
    <dgm:cxn modelId="{58A2900D-A24D-439D-99AF-28B58C8F413C}" type="presOf" srcId="{F88F0D7A-FE5B-4AB3-B6AD-849D308A7FF6}" destId="{DD17FA45-F574-45F0-8277-2CCE48DA4686}" srcOrd="0" destOrd="0" presId="urn:microsoft.com/office/officeart/2005/8/layout/cycle2"/>
    <dgm:cxn modelId="{0D03843C-AAEE-4FCD-812E-FFCB512650EF}" type="presParOf" srcId="{690541CC-B5F9-4F0D-9CFF-F8F9A35011EF}" destId="{8696772C-B425-4F6D-8CCD-C0B2453EB63B}" srcOrd="0" destOrd="0" presId="urn:microsoft.com/office/officeart/2005/8/layout/cycle2"/>
    <dgm:cxn modelId="{E1D1AA3F-8044-437A-853C-3829BF72AE62}" type="presParOf" srcId="{690541CC-B5F9-4F0D-9CFF-F8F9A35011EF}" destId="{C2F1AAF3-0FE7-45EA-B582-760901E88A96}" srcOrd="1" destOrd="0" presId="urn:microsoft.com/office/officeart/2005/8/layout/cycle2"/>
    <dgm:cxn modelId="{56E1E5BD-5700-4A72-895D-F25FE1628FB3}" type="presParOf" srcId="{C2F1AAF3-0FE7-45EA-B582-760901E88A96}" destId="{81F1A109-4B94-46DF-8510-AC9B5863DD10}" srcOrd="0" destOrd="0" presId="urn:microsoft.com/office/officeart/2005/8/layout/cycle2"/>
    <dgm:cxn modelId="{6BA9F8B3-2E63-44E1-BD01-692A608531D3}" type="presParOf" srcId="{690541CC-B5F9-4F0D-9CFF-F8F9A35011EF}" destId="{37327F82-C9E0-4D8E-B6D7-170B9C6E8CB1}" srcOrd="2" destOrd="0" presId="urn:microsoft.com/office/officeart/2005/8/layout/cycle2"/>
    <dgm:cxn modelId="{5C76C8E9-BF37-41B8-9C67-31F697FF0858}" type="presParOf" srcId="{690541CC-B5F9-4F0D-9CFF-F8F9A35011EF}" destId="{661D0860-B001-4966-B142-3B95065574B5}" srcOrd="3" destOrd="0" presId="urn:microsoft.com/office/officeart/2005/8/layout/cycle2"/>
    <dgm:cxn modelId="{80720908-5FFC-41FA-B8CA-B59AFEEC02C6}" type="presParOf" srcId="{661D0860-B001-4966-B142-3B95065574B5}" destId="{76D2EE6E-112F-44EC-8BE1-EEC001D8BA4E}" srcOrd="0" destOrd="0" presId="urn:microsoft.com/office/officeart/2005/8/layout/cycle2"/>
    <dgm:cxn modelId="{8F00F797-848E-4360-8F76-8204C655C94E}" type="presParOf" srcId="{690541CC-B5F9-4F0D-9CFF-F8F9A35011EF}" destId="{E8BE1E35-EC05-4B19-B531-00C37AC71B37}" srcOrd="4" destOrd="0" presId="urn:microsoft.com/office/officeart/2005/8/layout/cycle2"/>
    <dgm:cxn modelId="{2F7B4C79-9D7D-4A5E-B19E-A94BA6B46A87}" type="presParOf" srcId="{690541CC-B5F9-4F0D-9CFF-F8F9A35011EF}" destId="{DD17FA45-F574-45F0-8277-2CCE48DA4686}" srcOrd="5" destOrd="0" presId="urn:microsoft.com/office/officeart/2005/8/layout/cycle2"/>
    <dgm:cxn modelId="{950E1DCD-5CD4-4293-8611-81B0D3D9644A}" type="presParOf" srcId="{DD17FA45-F574-45F0-8277-2CCE48DA4686}" destId="{DC8F50D1-46F1-4F64-B678-B02729AF4CD4}" srcOrd="0" destOrd="0" presId="urn:microsoft.com/office/officeart/2005/8/layout/cycle2"/>
    <dgm:cxn modelId="{DB9AD1A7-69E7-4E5E-B151-A4EB25FB4D8E}" type="presParOf" srcId="{690541CC-B5F9-4F0D-9CFF-F8F9A35011EF}" destId="{5F62CD97-1DF0-4CE8-8869-DCFC0FC3BE73}" srcOrd="6" destOrd="0" presId="urn:microsoft.com/office/officeart/2005/8/layout/cycle2"/>
    <dgm:cxn modelId="{9BE85C3E-E533-4F11-8181-5C1710786596}" type="presParOf" srcId="{690541CC-B5F9-4F0D-9CFF-F8F9A35011EF}" destId="{644D24BB-6327-48EE-A6F3-5FC22C409579}" srcOrd="7" destOrd="0" presId="urn:microsoft.com/office/officeart/2005/8/layout/cycle2"/>
    <dgm:cxn modelId="{0CAF99BC-A362-4BA6-AE14-9F50ECD9470F}" type="presParOf" srcId="{644D24BB-6327-48EE-A6F3-5FC22C409579}" destId="{03C8DAAA-8877-4EAC-BF84-51066F94E139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A05D1FE-326C-46CE-948D-EAA7644DF271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A48BCD6B-2869-449E-B16E-A765766F73BA}">
      <dgm:prSet phldrT="[Texto]"/>
      <dgm:spPr/>
      <dgm:t>
        <a:bodyPr/>
        <a:lstStyle/>
        <a:p>
          <a:r>
            <a:rPr lang="pt-PT" dirty="0" smtClean="0"/>
            <a:t>Cabeçalho</a:t>
          </a:r>
          <a:endParaRPr lang="pt-PT" dirty="0"/>
        </a:p>
      </dgm:t>
    </dgm:pt>
    <dgm:pt modelId="{3849F626-150D-472F-85B6-119C97702A99}" type="parTrans" cxnId="{62D9CE30-C1EC-42DF-9C28-221FE1982C27}">
      <dgm:prSet/>
      <dgm:spPr/>
      <dgm:t>
        <a:bodyPr/>
        <a:lstStyle/>
        <a:p>
          <a:endParaRPr lang="pt-PT"/>
        </a:p>
      </dgm:t>
    </dgm:pt>
    <dgm:pt modelId="{E7D80558-DF43-48BC-A2B5-035B8D84037B}" type="sibTrans" cxnId="{62D9CE30-C1EC-42DF-9C28-221FE1982C27}">
      <dgm:prSet/>
      <dgm:spPr/>
      <dgm:t>
        <a:bodyPr/>
        <a:lstStyle/>
        <a:p>
          <a:endParaRPr lang="pt-PT"/>
        </a:p>
      </dgm:t>
    </dgm:pt>
    <dgm:pt modelId="{3A7514BA-F69E-4AAD-B95A-F720F0E1BFF2}">
      <dgm:prSet phldrT="[Texto]"/>
      <dgm:spPr/>
      <dgm:t>
        <a:bodyPr/>
        <a:lstStyle/>
        <a:p>
          <a:r>
            <a:rPr lang="pt-PT" dirty="0" smtClean="0"/>
            <a:t>Matérias nucleares</a:t>
          </a:r>
          <a:endParaRPr lang="pt-PT" dirty="0"/>
        </a:p>
      </dgm:t>
    </dgm:pt>
    <dgm:pt modelId="{609D92AE-979F-403A-8B65-B05B7DEEA49D}" type="parTrans" cxnId="{4D547F4C-905C-4E87-9342-003F622DFAE8}">
      <dgm:prSet/>
      <dgm:spPr/>
      <dgm:t>
        <a:bodyPr/>
        <a:lstStyle/>
        <a:p>
          <a:endParaRPr lang="pt-PT"/>
        </a:p>
      </dgm:t>
    </dgm:pt>
    <dgm:pt modelId="{04CC4DBF-C05B-4D8C-AC27-49610B73C52E}" type="sibTrans" cxnId="{4D547F4C-905C-4E87-9342-003F622DFAE8}">
      <dgm:prSet/>
      <dgm:spPr/>
      <dgm:t>
        <a:bodyPr/>
        <a:lstStyle/>
        <a:p>
          <a:endParaRPr lang="pt-PT"/>
        </a:p>
      </dgm:t>
    </dgm:pt>
    <dgm:pt modelId="{474A6F3D-2E63-4FE4-A03E-8A4AC79B32CA}">
      <dgm:prSet phldrT="[Texto]"/>
      <dgm:spPr/>
      <dgm:t>
        <a:bodyPr/>
        <a:lstStyle/>
        <a:p>
          <a:r>
            <a:rPr lang="pt-PT" dirty="0" smtClean="0"/>
            <a:t>Colunas do tempo</a:t>
          </a:r>
          <a:endParaRPr lang="pt-PT" dirty="0"/>
        </a:p>
      </dgm:t>
    </dgm:pt>
    <dgm:pt modelId="{21399EAC-3D9F-44C3-AF3D-5EC2F77E9B1F}" type="parTrans" cxnId="{3F4D7677-0791-4EF9-8211-340AE9BFF357}">
      <dgm:prSet/>
      <dgm:spPr/>
      <dgm:t>
        <a:bodyPr/>
        <a:lstStyle/>
        <a:p>
          <a:endParaRPr lang="pt-PT"/>
        </a:p>
      </dgm:t>
    </dgm:pt>
    <dgm:pt modelId="{F291A43B-50C8-4EB0-BBD2-A6541F6A298D}" type="sibTrans" cxnId="{3F4D7677-0791-4EF9-8211-340AE9BFF357}">
      <dgm:prSet/>
      <dgm:spPr/>
      <dgm:t>
        <a:bodyPr/>
        <a:lstStyle/>
        <a:p>
          <a:endParaRPr lang="pt-PT"/>
        </a:p>
      </dgm:t>
    </dgm:pt>
    <dgm:pt modelId="{C9D39DDE-3D73-4D74-8FD2-EAB1353DB809}">
      <dgm:prSet phldrT="[Texto]"/>
      <dgm:spPr/>
      <dgm:t>
        <a:bodyPr/>
        <a:lstStyle/>
        <a:p>
          <a:r>
            <a:rPr lang="pt-PT" dirty="0" smtClean="0"/>
            <a:t>Tempo Total</a:t>
          </a:r>
          <a:endParaRPr lang="pt-PT" dirty="0"/>
        </a:p>
      </dgm:t>
    </dgm:pt>
    <dgm:pt modelId="{2D67BF76-3E62-4760-8B60-69EAF074B0A0}" type="parTrans" cxnId="{7B1FB38B-2681-4F39-9019-173C714A48DE}">
      <dgm:prSet/>
      <dgm:spPr/>
      <dgm:t>
        <a:bodyPr/>
        <a:lstStyle/>
        <a:p>
          <a:endParaRPr lang="pt-PT"/>
        </a:p>
      </dgm:t>
    </dgm:pt>
    <dgm:pt modelId="{F0DF9E5F-56C4-42DE-97CF-345111DF3939}" type="sibTrans" cxnId="{7B1FB38B-2681-4F39-9019-173C714A48DE}">
      <dgm:prSet/>
      <dgm:spPr/>
      <dgm:t>
        <a:bodyPr/>
        <a:lstStyle/>
        <a:p>
          <a:endParaRPr lang="pt-PT"/>
        </a:p>
      </dgm:t>
    </dgm:pt>
    <dgm:pt modelId="{53FB1BE5-7B16-4E42-9500-9D371C858BF9}">
      <dgm:prSet phldrT="[Texto]"/>
      <dgm:spPr/>
      <dgm:t>
        <a:bodyPr/>
        <a:lstStyle/>
        <a:p>
          <a:r>
            <a:rPr lang="pt-PT" dirty="0" smtClean="0"/>
            <a:t>Fases da aula</a:t>
          </a:r>
          <a:endParaRPr lang="pt-PT" dirty="0"/>
        </a:p>
      </dgm:t>
    </dgm:pt>
    <dgm:pt modelId="{9811C890-BAD9-4952-B69C-2BA16845B024}" type="parTrans" cxnId="{4E8F25B4-98EB-43CB-85AF-9087FA0728B7}">
      <dgm:prSet/>
      <dgm:spPr/>
      <dgm:t>
        <a:bodyPr/>
        <a:lstStyle/>
        <a:p>
          <a:endParaRPr lang="pt-PT"/>
        </a:p>
      </dgm:t>
    </dgm:pt>
    <dgm:pt modelId="{C1FCFF69-348B-49C9-8B94-B7F85589CAEE}" type="sibTrans" cxnId="{4E8F25B4-98EB-43CB-85AF-9087FA0728B7}">
      <dgm:prSet/>
      <dgm:spPr/>
      <dgm:t>
        <a:bodyPr/>
        <a:lstStyle/>
        <a:p>
          <a:endParaRPr lang="pt-PT"/>
        </a:p>
      </dgm:t>
    </dgm:pt>
    <dgm:pt modelId="{EDB2AE48-5838-4851-8938-1B7C9D2D7225}">
      <dgm:prSet phldrT="[Texto]"/>
      <dgm:spPr/>
      <dgm:t>
        <a:bodyPr/>
        <a:lstStyle/>
        <a:p>
          <a:r>
            <a:rPr lang="pt-PT" dirty="0" smtClean="0"/>
            <a:t>Parte inicial</a:t>
          </a:r>
          <a:endParaRPr lang="pt-PT" dirty="0"/>
        </a:p>
      </dgm:t>
    </dgm:pt>
    <dgm:pt modelId="{972E10F7-8EE5-4E63-AA10-0BEE31A34905}" type="parTrans" cxnId="{9DB593BE-F386-488C-89DA-D80C77702371}">
      <dgm:prSet/>
      <dgm:spPr/>
      <dgm:t>
        <a:bodyPr/>
        <a:lstStyle/>
        <a:p>
          <a:endParaRPr lang="pt-PT"/>
        </a:p>
      </dgm:t>
    </dgm:pt>
    <dgm:pt modelId="{8A7F58AA-D2B0-4D6E-A72D-0B75DD3B387C}" type="sibTrans" cxnId="{9DB593BE-F386-488C-89DA-D80C77702371}">
      <dgm:prSet/>
      <dgm:spPr/>
      <dgm:t>
        <a:bodyPr/>
        <a:lstStyle/>
        <a:p>
          <a:endParaRPr lang="pt-PT"/>
        </a:p>
      </dgm:t>
    </dgm:pt>
    <dgm:pt modelId="{31C74493-1249-4D21-A93C-74092974FCFB}">
      <dgm:prSet phldrT="[Texto]"/>
      <dgm:spPr/>
      <dgm:t>
        <a:bodyPr/>
        <a:lstStyle/>
        <a:p>
          <a:r>
            <a:rPr lang="pt-PT" dirty="0" smtClean="0"/>
            <a:t>Descrição da tarefa</a:t>
          </a:r>
          <a:endParaRPr lang="pt-PT" dirty="0"/>
        </a:p>
      </dgm:t>
    </dgm:pt>
    <dgm:pt modelId="{92F4AEC3-86E3-4065-8BB4-749CE60ED8CA}" type="parTrans" cxnId="{BCF66786-909B-4B2C-874D-183D343C53CE}">
      <dgm:prSet/>
      <dgm:spPr/>
      <dgm:t>
        <a:bodyPr/>
        <a:lstStyle/>
        <a:p>
          <a:endParaRPr lang="pt-PT"/>
        </a:p>
      </dgm:t>
    </dgm:pt>
    <dgm:pt modelId="{EE1D3BC6-4341-40FB-B3D7-CFDEE53157D1}" type="sibTrans" cxnId="{BCF66786-909B-4B2C-874D-183D343C53CE}">
      <dgm:prSet/>
      <dgm:spPr/>
      <dgm:t>
        <a:bodyPr/>
        <a:lstStyle/>
        <a:p>
          <a:endParaRPr lang="pt-PT"/>
        </a:p>
      </dgm:t>
    </dgm:pt>
    <dgm:pt modelId="{FF1D378C-F71D-4B6A-BAC5-6CAB8E16B721}">
      <dgm:prSet phldrT="[Texto]"/>
      <dgm:spPr/>
      <dgm:t>
        <a:bodyPr/>
        <a:lstStyle/>
        <a:p>
          <a:r>
            <a:rPr lang="pt-PT" dirty="0" smtClean="0"/>
            <a:t>Instalação</a:t>
          </a:r>
          <a:endParaRPr lang="pt-PT" dirty="0"/>
        </a:p>
      </dgm:t>
    </dgm:pt>
    <dgm:pt modelId="{CB637FA5-55CA-454F-9D39-3DFFD346E020}" type="parTrans" cxnId="{EC0AFD03-98A6-4F50-A93E-D1259B01CCA7}">
      <dgm:prSet/>
      <dgm:spPr/>
      <dgm:t>
        <a:bodyPr/>
        <a:lstStyle/>
        <a:p>
          <a:endParaRPr lang="pt-PT"/>
        </a:p>
      </dgm:t>
    </dgm:pt>
    <dgm:pt modelId="{063DD8C7-BFEC-474C-88A3-16E4C8222945}" type="sibTrans" cxnId="{EC0AFD03-98A6-4F50-A93E-D1259B01CCA7}">
      <dgm:prSet/>
      <dgm:spPr/>
      <dgm:t>
        <a:bodyPr/>
        <a:lstStyle/>
        <a:p>
          <a:endParaRPr lang="pt-PT"/>
        </a:p>
      </dgm:t>
    </dgm:pt>
    <dgm:pt modelId="{B89E9F96-0D89-4D7C-810C-45CB8E31187F}">
      <dgm:prSet phldrT="[Texto]"/>
      <dgm:spPr/>
      <dgm:t>
        <a:bodyPr/>
        <a:lstStyle/>
        <a:p>
          <a:r>
            <a:rPr lang="pt-PT" dirty="0" smtClean="0"/>
            <a:t>Tempo (duração da aula)</a:t>
          </a:r>
          <a:endParaRPr lang="pt-PT" dirty="0"/>
        </a:p>
      </dgm:t>
    </dgm:pt>
    <dgm:pt modelId="{A7A29592-26C8-431A-B8D4-BD5AA846CAEB}" type="parTrans" cxnId="{FC1915EA-9627-467D-8287-6C56B0DF01A9}">
      <dgm:prSet/>
      <dgm:spPr/>
      <dgm:t>
        <a:bodyPr/>
        <a:lstStyle/>
        <a:p>
          <a:endParaRPr lang="pt-PT"/>
        </a:p>
      </dgm:t>
    </dgm:pt>
    <dgm:pt modelId="{53D97560-7B47-42E6-88D1-2105F7B310DD}" type="sibTrans" cxnId="{FC1915EA-9627-467D-8287-6C56B0DF01A9}">
      <dgm:prSet/>
      <dgm:spPr/>
      <dgm:t>
        <a:bodyPr/>
        <a:lstStyle/>
        <a:p>
          <a:endParaRPr lang="pt-PT"/>
        </a:p>
      </dgm:t>
    </dgm:pt>
    <dgm:pt modelId="{7FA6F22A-1598-4E6B-8F48-36763988A47A}">
      <dgm:prSet phldrT="[Texto]"/>
      <dgm:spPr/>
      <dgm:t>
        <a:bodyPr/>
        <a:lstStyle/>
        <a:p>
          <a:r>
            <a:rPr lang="pt-PT" dirty="0" smtClean="0"/>
            <a:t>Turma</a:t>
          </a:r>
          <a:endParaRPr lang="pt-PT" dirty="0"/>
        </a:p>
      </dgm:t>
    </dgm:pt>
    <dgm:pt modelId="{3B4EC44B-73E7-42F4-85F7-7A9C1246B148}" type="parTrans" cxnId="{E9721802-3E8F-46B0-AC41-835979EE4B82}">
      <dgm:prSet/>
      <dgm:spPr/>
      <dgm:t>
        <a:bodyPr/>
        <a:lstStyle/>
        <a:p>
          <a:endParaRPr lang="pt-PT"/>
        </a:p>
      </dgm:t>
    </dgm:pt>
    <dgm:pt modelId="{9FD8FAB8-1ABD-4ED1-90A1-C98FFDC33944}" type="sibTrans" cxnId="{E9721802-3E8F-46B0-AC41-835979EE4B82}">
      <dgm:prSet/>
      <dgm:spPr/>
      <dgm:t>
        <a:bodyPr/>
        <a:lstStyle/>
        <a:p>
          <a:endParaRPr lang="pt-PT"/>
        </a:p>
      </dgm:t>
    </dgm:pt>
    <dgm:pt modelId="{B3A8DE93-D6CA-4E7A-9508-C138F8B4FA81}">
      <dgm:prSet phldrT="[Texto]"/>
      <dgm:spPr/>
      <dgm:t>
        <a:bodyPr/>
        <a:lstStyle/>
        <a:p>
          <a:r>
            <a:rPr lang="pt-PT" dirty="0" smtClean="0"/>
            <a:t>Recursos Materiais</a:t>
          </a:r>
          <a:endParaRPr lang="pt-PT" dirty="0"/>
        </a:p>
      </dgm:t>
    </dgm:pt>
    <dgm:pt modelId="{7285A5CD-46D2-46E5-9656-F8518FBFB419}" type="parTrans" cxnId="{B2B3D8B5-F598-433A-BBA2-98D73C1E69CF}">
      <dgm:prSet/>
      <dgm:spPr/>
      <dgm:t>
        <a:bodyPr/>
        <a:lstStyle/>
        <a:p>
          <a:endParaRPr lang="pt-PT"/>
        </a:p>
      </dgm:t>
    </dgm:pt>
    <dgm:pt modelId="{E7E255B4-7DA7-4DF5-A4D2-99D2E0E78E8C}" type="sibTrans" cxnId="{B2B3D8B5-F598-433A-BBA2-98D73C1E69CF}">
      <dgm:prSet/>
      <dgm:spPr/>
      <dgm:t>
        <a:bodyPr/>
        <a:lstStyle/>
        <a:p>
          <a:endParaRPr lang="pt-PT"/>
        </a:p>
      </dgm:t>
    </dgm:pt>
    <dgm:pt modelId="{48BA7256-2FAA-4D71-AC98-8D40692BDA58}">
      <dgm:prSet phldrT="[Texto]"/>
      <dgm:spPr/>
      <dgm:t>
        <a:bodyPr/>
        <a:lstStyle/>
        <a:p>
          <a:r>
            <a:rPr lang="pt-PT" dirty="0" smtClean="0"/>
            <a:t>Grupos de trabalho</a:t>
          </a:r>
          <a:endParaRPr lang="pt-PT" dirty="0"/>
        </a:p>
      </dgm:t>
    </dgm:pt>
    <dgm:pt modelId="{CD13C465-A711-4A31-A7D2-CD5B7629117B}" type="parTrans" cxnId="{927FC236-F5F4-4278-BBF8-8AD00C19EAE4}">
      <dgm:prSet/>
      <dgm:spPr/>
      <dgm:t>
        <a:bodyPr/>
        <a:lstStyle/>
        <a:p>
          <a:endParaRPr lang="pt-PT"/>
        </a:p>
      </dgm:t>
    </dgm:pt>
    <dgm:pt modelId="{29579C90-ABE4-4DAD-8F11-4CD227B00399}" type="sibTrans" cxnId="{927FC236-F5F4-4278-BBF8-8AD00C19EAE4}">
      <dgm:prSet/>
      <dgm:spPr/>
      <dgm:t>
        <a:bodyPr/>
        <a:lstStyle/>
        <a:p>
          <a:endParaRPr lang="pt-PT"/>
        </a:p>
      </dgm:t>
    </dgm:pt>
    <dgm:pt modelId="{DAD540ED-0A9F-4897-995E-00A1847FEEC0}">
      <dgm:prSet phldrT="[Texto]"/>
      <dgm:spPr/>
      <dgm:t>
        <a:bodyPr/>
        <a:lstStyle/>
        <a:p>
          <a:r>
            <a:rPr lang="pt-PT" dirty="0" smtClean="0"/>
            <a:t>Objetivos</a:t>
          </a:r>
          <a:endParaRPr lang="pt-PT" dirty="0"/>
        </a:p>
      </dgm:t>
    </dgm:pt>
    <dgm:pt modelId="{59177546-CEA1-4B90-B3D2-BD50D44B6C03}" type="parTrans" cxnId="{5546B0CB-362F-4F0B-96E5-F42287A27B5D}">
      <dgm:prSet/>
      <dgm:spPr/>
      <dgm:t>
        <a:bodyPr/>
        <a:lstStyle/>
        <a:p>
          <a:endParaRPr lang="pt-PT"/>
        </a:p>
      </dgm:t>
    </dgm:pt>
    <dgm:pt modelId="{E167B571-070F-44C4-A663-C1F48C224270}" type="sibTrans" cxnId="{5546B0CB-362F-4F0B-96E5-F42287A27B5D}">
      <dgm:prSet/>
      <dgm:spPr/>
      <dgm:t>
        <a:bodyPr/>
        <a:lstStyle/>
        <a:p>
          <a:endParaRPr lang="pt-PT"/>
        </a:p>
      </dgm:t>
    </dgm:pt>
    <dgm:pt modelId="{3D683DDB-8735-4D3E-BBC7-51EAC308A663}">
      <dgm:prSet phldrT="[Texto]"/>
      <dgm:spPr/>
      <dgm:t>
        <a:bodyPr/>
        <a:lstStyle/>
        <a:p>
          <a:r>
            <a:rPr lang="pt-PT" dirty="0" smtClean="0"/>
            <a:t>Tempo de prática</a:t>
          </a:r>
          <a:endParaRPr lang="pt-PT" dirty="0"/>
        </a:p>
      </dgm:t>
    </dgm:pt>
    <dgm:pt modelId="{CF4738C2-8CFE-455F-B674-CDD7D46C49AE}" type="parTrans" cxnId="{4E1459EA-A3E4-439D-901E-7492CD31EA94}">
      <dgm:prSet/>
      <dgm:spPr/>
      <dgm:t>
        <a:bodyPr/>
        <a:lstStyle/>
        <a:p>
          <a:endParaRPr lang="pt-PT"/>
        </a:p>
      </dgm:t>
    </dgm:pt>
    <dgm:pt modelId="{4CFAEE01-2322-490C-88F3-CE11A4B84104}" type="sibTrans" cxnId="{4E1459EA-A3E4-439D-901E-7492CD31EA94}">
      <dgm:prSet/>
      <dgm:spPr/>
      <dgm:t>
        <a:bodyPr/>
        <a:lstStyle/>
        <a:p>
          <a:endParaRPr lang="pt-PT"/>
        </a:p>
      </dgm:t>
    </dgm:pt>
    <dgm:pt modelId="{728DA8E3-39A8-443C-A58E-414197F41C6B}">
      <dgm:prSet phldrT="[Texto]"/>
      <dgm:spPr/>
      <dgm:t>
        <a:bodyPr/>
        <a:lstStyle/>
        <a:p>
          <a:r>
            <a:rPr lang="pt-PT" dirty="0" smtClean="0"/>
            <a:t>Sequência de tarefas</a:t>
          </a:r>
          <a:endParaRPr lang="pt-PT" dirty="0"/>
        </a:p>
      </dgm:t>
    </dgm:pt>
    <dgm:pt modelId="{21F06D7A-1E36-4EFD-86E8-CEEE750BD880}" type="parTrans" cxnId="{16F3128A-04C5-46DF-87A2-E69261A13CFB}">
      <dgm:prSet/>
      <dgm:spPr/>
      <dgm:t>
        <a:bodyPr/>
        <a:lstStyle/>
        <a:p>
          <a:endParaRPr lang="pt-PT"/>
        </a:p>
      </dgm:t>
    </dgm:pt>
    <dgm:pt modelId="{F6EF0EBD-9F0D-4686-B8F5-686D99AB362D}" type="sibTrans" cxnId="{16F3128A-04C5-46DF-87A2-E69261A13CFB}">
      <dgm:prSet/>
      <dgm:spPr/>
      <dgm:t>
        <a:bodyPr/>
        <a:lstStyle/>
        <a:p>
          <a:endParaRPr lang="pt-PT"/>
        </a:p>
      </dgm:t>
    </dgm:pt>
    <dgm:pt modelId="{2ABB0017-E603-4285-B868-9358F67E2D76}">
      <dgm:prSet phldrT="[Texto]"/>
      <dgm:spPr/>
      <dgm:t>
        <a:bodyPr/>
        <a:lstStyle/>
        <a:p>
          <a:r>
            <a:rPr lang="pt-PT" dirty="0" smtClean="0"/>
            <a:t>Parte principal</a:t>
          </a:r>
          <a:endParaRPr lang="pt-PT" dirty="0"/>
        </a:p>
      </dgm:t>
    </dgm:pt>
    <dgm:pt modelId="{F230E386-4EEB-4FBB-BA38-5BF3D0B99F6E}" type="parTrans" cxnId="{525B6CA4-A257-4472-99BC-8A5DFA1B0F4B}">
      <dgm:prSet/>
      <dgm:spPr/>
      <dgm:t>
        <a:bodyPr/>
        <a:lstStyle/>
        <a:p>
          <a:endParaRPr lang="pt-PT"/>
        </a:p>
      </dgm:t>
    </dgm:pt>
    <dgm:pt modelId="{87DD26B2-D76C-4C16-9224-8EA5F26A20FB}" type="sibTrans" cxnId="{525B6CA4-A257-4472-99BC-8A5DFA1B0F4B}">
      <dgm:prSet/>
      <dgm:spPr/>
      <dgm:t>
        <a:bodyPr/>
        <a:lstStyle/>
        <a:p>
          <a:endParaRPr lang="pt-PT"/>
        </a:p>
      </dgm:t>
    </dgm:pt>
    <dgm:pt modelId="{9E99559A-06D5-4082-87D6-853731868614}">
      <dgm:prSet phldrT="[Texto]"/>
      <dgm:spPr/>
      <dgm:t>
        <a:bodyPr/>
        <a:lstStyle/>
        <a:p>
          <a:r>
            <a:rPr lang="pt-PT" dirty="0" smtClean="0"/>
            <a:t>Parte final</a:t>
          </a:r>
          <a:endParaRPr lang="pt-PT" dirty="0"/>
        </a:p>
      </dgm:t>
    </dgm:pt>
    <dgm:pt modelId="{D4BF330A-761C-4FF9-9E6A-02180941E358}" type="parTrans" cxnId="{AE5B04C1-028F-4266-B3A9-7837A6655287}">
      <dgm:prSet/>
      <dgm:spPr/>
      <dgm:t>
        <a:bodyPr/>
        <a:lstStyle/>
        <a:p>
          <a:endParaRPr lang="pt-PT"/>
        </a:p>
      </dgm:t>
    </dgm:pt>
    <dgm:pt modelId="{EF7BC40B-24C3-4F4C-832C-AA44C66963C5}" type="sibTrans" cxnId="{AE5B04C1-028F-4266-B3A9-7837A6655287}">
      <dgm:prSet/>
      <dgm:spPr/>
      <dgm:t>
        <a:bodyPr/>
        <a:lstStyle/>
        <a:p>
          <a:endParaRPr lang="pt-PT"/>
        </a:p>
      </dgm:t>
    </dgm:pt>
    <dgm:pt modelId="{8C73E3F0-ECAC-4C98-9C36-28CDFE40318C}">
      <dgm:prSet phldrT="[Texto]"/>
      <dgm:spPr/>
      <dgm:t>
        <a:bodyPr/>
        <a:lstStyle/>
        <a:p>
          <a:endParaRPr lang="pt-PT" dirty="0"/>
        </a:p>
      </dgm:t>
    </dgm:pt>
    <dgm:pt modelId="{83A09B03-B409-4823-925A-389540237E7F}" type="parTrans" cxnId="{D688DA5B-CFFB-4084-84A0-AB5B58DE94CC}">
      <dgm:prSet/>
      <dgm:spPr/>
      <dgm:t>
        <a:bodyPr/>
        <a:lstStyle/>
        <a:p>
          <a:endParaRPr lang="pt-PT"/>
        </a:p>
      </dgm:t>
    </dgm:pt>
    <dgm:pt modelId="{E402C7ED-D329-4232-A846-B80395EE6CE7}" type="sibTrans" cxnId="{D688DA5B-CFFB-4084-84A0-AB5B58DE94CC}">
      <dgm:prSet/>
      <dgm:spPr/>
      <dgm:t>
        <a:bodyPr/>
        <a:lstStyle/>
        <a:p>
          <a:endParaRPr lang="pt-PT"/>
        </a:p>
      </dgm:t>
    </dgm:pt>
    <dgm:pt modelId="{C44023F3-6FD4-45DB-9DD0-EB5D1226C117}">
      <dgm:prSet phldrT="[Texto]"/>
      <dgm:spPr/>
      <dgm:t>
        <a:bodyPr/>
        <a:lstStyle/>
        <a:p>
          <a:endParaRPr lang="pt-PT" dirty="0"/>
        </a:p>
      </dgm:t>
    </dgm:pt>
    <dgm:pt modelId="{A001D176-9D58-4095-B358-116A40BE924C}" type="parTrans" cxnId="{00031534-CE44-4E28-B428-E19B777B453E}">
      <dgm:prSet/>
      <dgm:spPr/>
      <dgm:t>
        <a:bodyPr/>
        <a:lstStyle/>
        <a:p>
          <a:endParaRPr lang="pt-PT"/>
        </a:p>
      </dgm:t>
    </dgm:pt>
    <dgm:pt modelId="{29CC7829-7000-4F0E-8EB9-110D3FD6DE14}" type="sibTrans" cxnId="{00031534-CE44-4E28-B428-E19B777B453E}">
      <dgm:prSet/>
      <dgm:spPr/>
      <dgm:t>
        <a:bodyPr/>
        <a:lstStyle/>
        <a:p>
          <a:endParaRPr lang="pt-PT"/>
        </a:p>
      </dgm:t>
    </dgm:pt>
    <dgm:pt modelId="{8AC17DDB-370D-4E27-9129-297826653012}">
      <dgm:prSet phldrT="[Texto]"/>
      <dgm:spPr/>
      <dgm:t>
        <a:bodyPr/>
        <a:lstStyle/>
        <a:p>
          <a:r>
            <a:rPr lang="pt-PT" dirty="0" smtClean="0"/>
            <a:t>Estratégias de intervenção</a:t>
          </a:r>
          <a:endParaRPr lang="pt-PT" dirty="0"/>
        </a:p>
      </dgm:t>
    </dgm:pt>
    <dgm:pt modelId="{48F927A4-BA96-4442-89ED-5FE6BBD99085}" type="parTrans" cxnId="{C376B6A5-930D-4014-B06E-024CBB85DCC1}">
      <dgm:prSet/>
      <dgm:spPr/>
      <dgm:t>
        <a:bodyPr/>
        <a:lstStyle/>
        <a:p>
          <a:endParaRPr lang="pt-PT"/>
        </a:p>
      </dgm:t>
    </dgm:pt>
    <dgm:pt modelId="{105115A3-0B11-4CAE-B423-605FED2C7398}" type="sibTrans" cxnId="{C376B6A5-930D-4014-B06E-024CBB85DCC1}">
      <dgm:prSet/>
      <dgm:spPr/>
      <dgm:t>
        <a:bodyPr/>
        <a:lstStyle/>
        <a:p>
          <a:endParaRPr lang="pt-PT"/>
        </a:p>
      </dgm:t>
    </dgm:pt>
    <dgm:pt modelId="{14B7C758-AE69-4F9F-BEE9-CF774466A1FD}">
      <dgm:prSet phldrT="[Texto]"/>
      <dgm:spPr/>
      <dgm:t>
        <a:bodyPr/>
        <a:lstStyle/>
        <a:p>
          <a:r>
            <a:rPr lang="pt-PT" dirty="0" smtClean="0"/>
            <a:t>Critérios de êxito</a:t>
          </a:r>
          <a:endParaRPr lang="pt-PT" dirty="0"/>
        </a:p>
      </dgm:t>
    </dgm:pt>
    <dgm:pt modelId="{D1969CCF-C636-4CB1-8908-BB75E982B6B4}" type="parTrans" cxnId="{D08B9E69-3468-4B0B-838F-CBDA27AAD509}">
      <dgm:prSet/>
      <dgm:spPr/>
      <dgm:t>
        <a:bodyPr/>
        <a:lstStyle/>
        <a:p>
          <a:endParaRPr lang="pt-PT"/>
        </a:p>
      </dgm:t>
    </dgm:pt>
    <dgm:pt modelId="{602480A2-B091-4193-92EB-05C1E41EB892}" type="sibTrans" cxnId="{D08B9E69-3468-4B0B-838F-CBDA27AAD509}">
      <dgm:prSet/>
      <dgm:spPr/>
      <dgm:t>
        <a:bodyPr/>
        <a:lstStyle/>
        <a:p>
          <a:endParaRPr lang="pt-PT"/>
        </a:p>
      </dgm:t>
    </dgm:pt>
    <dgm:pt modelId="{2508D1AB-77C3-42F4-92EE-E36CDBE8D91C}" type="pres">
      <dgm:prSet presAssocID="{CA05D1FE-326C-46CE-948D-EAA7644DF27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ECE451E1-87D5-4312-BD1E-D7623AB8570C}" type="pres">
      <dgm:prSet presAssocID="{A48BCD6B-2869-449E-B16E-A765766F73BA}" presName="composite" presStyleCnt="0"/>
      <dgm:spPr/>
    </dgm:pt>
    <dgm:pt modelId="{6EC09FDF-2ED0-43DD-87A4-33ABF29B7077}" type="pres">
      <dgm:prSet presAssocID="{A48BCD6B-2869-449E-B16E-A765766F73BA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A86DDAE4-EF25-466D-ADA7-42B20E4CC5D1}" type="pres">
      <dgm:prSet presAssocID="{A48BCD6B-2869-449E-B16E-A765766F73BA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4CDACF0A-7818-484B-9F92-8639963046B2}" type="pres">
      <dgm:prSet presAssocID="{E7D80558-DF43-48BC-A2B5-035B8D84037B}" presName="space" presStyleCnt="0"/>
      <dgm:spPr/>
    </dgm:pt>
    <dgm:pt modelId="{4119D219-D558-4130-A759-7F4A5224874D}" type="pres">
      <dgm:prSet presAssocID="{474A6F3D-2E63-4FE4-A03E-8A4AC79B32CA}" presName="composite" presStyleCnt="0"/>
      <dgm:spPr/>
    </dgm:pt>
    <dgm:pt modelId="{864184B3-3CDC-4D67-BFF2-6E8B709E3A86}" type="pres">
      <dgm:prSet presAssocID="{474A6F3D-2E63-4FE4-A03E-8A4AC79B32CA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33B9425D-145E-426F-8948-26BBAE522271}" type="pres">
      <dgm:prSet presAssocID="{474A6F3D-2E63-4FE4-A03E-8A4AC79B32CA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4B5AED80-1A0E-4CC9-99D0-61579A13E0A9}" type="pres">
      <dgm:prSet presAssocID="{F291A43B-50C8-4EB0-BBD2-A6541F6A298D}" presName="space" presStyleCnt="0"/>
      <dgm:spPr/>
    </dgm:pt>
    <dgm:pt modelId="{D1CD3C7F-8829-490F-89F6-A0059FBDD5A0}" type="pres">
      <dgm:prSet presAssocID="{53FB1BE5-7B16-4E42-9500-9D371C858BF9}" presName="composite" presStyleCnt="0"/>
      <dgm:spPr/>
    </dgm:pt>
    <dgm:pt modelId="{51B12B49-F2E1-4310-9748-3EC5EE033953}" type="pres">
      <dgm:prSet presAssocID="{53FB1BE5-7B16-4E42-9500-9D371C858BF9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8A09B0FE-A6C2-48D0-9B31-1A45CAD79B91}" type="pres">
      <dgm:prSet presAssocID="{53FB1BE5-7B16-4E42-9500-9D371C858BF9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4E1459EA-A3E4-439D-901E-7492CD31EA94}" srcId="{474A6F3D-2E63-4FE4-A03E-8A4AC79B32CA}" destId="{3D683DDB-8735-4D3E-BBC7-51EAC308A663}" srcOrd="1" destOrd="0" parTransId="{CF4738C2-8CFE-455F-B674-CDD7D46C49AE}" sibTransId="{4CFAEE01-2322-490C-88F3-CE11A4B84104}"/>
    <dgm:cxn modelId="{97536296-19A5-4F25-BC0A-990C58CC6D69}" type="presOf" srcId="{474A6F3D-2E63-4FE4-A03E-8A4AC79B32CA}" destId="{864184B3-3CDC-4D67-BFF2-6E8B709E3A86}" srcOrd="0" destOrd="0" presId="urn:microsoft.com/office/officeart/2005/8/layout/hList1"/>
    <dgm:cxn modelId="{FC1915EA-9627-467D-8287-6C56B0DF01A9}" srcId="{A48BCD6B-2869-449E-B16E-A765766F73BA}" destId="{B89E9F96-0D89-4D7C-810C-45CB8E31187F}" srcOrd="2" destOrd="0" parTransId="{A7A29592-26C8-431A-B8D4-BD5AA846CAEB}" sibTransId="{53D97560-7B47-42E6-88D1-2105F7B310DD}"/>
    <dgm:cxn modelId="{8E5552A4-9491-46C1-B0A3-415E15C84FAF}" type="presOf" srcId="{9E99559A-06D5-4082-87D6-853731868614}" destId="{8A09B0FE-A6C2-48D0-9B31-1A45CAD79B91}" srcOrd="0" destOrd="2" presId="urn:microsoft.com/office/officeart/2005/8/layout/hList1"/>
    <dgm:cxn modelId="{D08B9E69-3468-4B0B-838F-CBDA27AAD509}" srcId="{53FB1BE5-7B16-4E42-9500-9D371C858BF9}" destId="{14B7C758-AE69-4F9F-BEE9-CF774466A1FD}" srcOrd="7" destOrd="0" parTransId="{D1969CCF-C636-4CB1-8908-BB75E982B6B4}" sibTransId="{602480A2-B091-4193-92EB-05C1E41EB892}"/>
    <dgm:cxn modelId="{5546B0CB-362F-4F0B-96E5-F42287A27B5D}" srcId="{A48BCD6B-2869-449E-B16E-A765766F73BA}" destId="{DAD540ED-0A9F-4897-995E-00A1847FEEC0}" srcOrd="6" destOrd="0" parTransId="{59177546-CEA1-4B90-B3D2-BD50D44B6C03}" sibTransId="{E167B571-070F-44C4-A663-C1F48C224270}"/>
    <dgm:cxn modelId="{EDCC55D8-C987-4324-94E0-39F3AA983425}" type="presOf" srcId="{8C73E3F0-ECAC-4C98-9C36-28CDFE40318C}" destId="{8A09B0FE-A6C2-48D0-9B31-1A45CAD79B91}" srcOrd="0" destOrd="3" presId="urn:microsoft.com/office/officeart/2005/8/layout/hList1"/>
    <dgm:cxn modelId="{D45BD548-3390-4C0A-B0DC-E9D205E767CA}" type="presOf" srcId="{B3A8DE93-D6CA-4E7A-9508-C138F8B4FA81}" destId="{A86DDAE4-EF25-466D-ADA7-42B20E4CC5D1}" srcOrd="0" destOrd="4" presId="urn:microsoft.com/office/officeart/2005/8/layout/hList1"/>
    <dgm:cxn modelId="{C376B6A5-930D-4014-B06E-024CBB85DCC1}" srcId="{53FB1BE5-7B16-4E42-9500-9D371C858BF9}" destId="{8AC17DDB-370D-4E27-9129-297826653012}" srcOrd="6" destOrd="0" parTransId="{48F927A4-BA96-4442-89ED-5FE6BBD99085}" sibTransId="{105115A3-0B11-4CAE-B423-605FED2C7398}"/>
    <dgm:cxn modelId="{7B1FB38B-2681-4F39-9019-173C714A48DE}" srcId="{474A6F3D-2E63-4FE4-A03E-8A4AC79B32CA}" destId="{C9D39DDE-3D73-4D74-8FD2-EAB1353DB809}" srcOrd="0" destOrd="0" parTransId="{2D67BF76-3E62-4760-8B60-69EAF074B0A0}" sibTransId="{F0DF9E5F-56C4-42DE-97CF-345111DF3939}"/>
    <dgm:cxn modelId="{C01DD045-A13D-47A3-B65E-53E36E206D98}" type="presOf" srcId="{FF1D378C-F71D-4B6A-BAC5-6CAB8E16B721}" destId="{A86DDAE4-EF25-466D-ADA7-42B20E4CC5D1}" srcOrd="0" destOrd="1" presId="urn:microsoft.com/office/officeart/2005/8/layout/hList1"/>
    <dgm:cxn modelId="{FCD4935D-C502-463D-9CAB-7FE1698B1498}" type="presOf" srcId="{2ABB0017-E603-4285-B868-9358F67E2D76}" destId="{8A09B0FE-A6C2-48D0-9B31-1A45CAD79B91}" srcOrd="0" destOrd="1" presId="urn:microsoft.com/office/officeart/2005/8/layout/hList1"/>
    <dgm:cxn modelId="{E9721802-3E8F-46B0-AC41-835979EE4B82}" srcId="{A48BCD6B-2869-449E-B16E-A765766F73BA}" destId="{7FA6F22A-1598-4E6B-8F48-36763988A47A}" srcOrd="3" destOrd="0" parTransId="{3B4EC44B-73E7-42F4-85F7-7A9C1246B148}" sibTransId="{9FD8FAB8-1ABD-4ED1-90A1-C98FFDC33944}"/>
    <dgm:cxn modelId="{9DB593BE-F386-488C-89DA-D80C77702371}" srcId="{53FB1BE5-7B16-4E42-9500-9D371C858BF9}" destId="{EDB2AE48-5838-4851-8938-1B7C9D2D7225}" srcOrd="0" destOrd="0" parTransId="{972E10F7-8EE5-4E63-AA10-0BEE31A34905}" sibTransId="{8A7F58AA-D2B0-4D6E-A72D-0B75DD3B387C}"/>
    <dgm:cxn modelId="{927FC236-F5F4-4278-BBF8-8AD00C19EAE4}" srcId="{A48BCD6B-2869-449E-B16E-A765766F73BA}" destId="{48BA7256-2FAA-4D71-AC98-8D40692BDA58}" srcOrd="5" destOrd="0" parTransId="{CD13C465-A711-4A31-A7D2-CD5B7629117B}" sibTransId="{29579C90-ABE4-4DAD-8F11-4CD227B00399}"/>
    <dgm:cxn modelId="{491069E9-A3A3-4335-9E43-AD9A0A894E96}" type="presOf" srcId="{53FB1BE5-7B16-4E42-9500-9D371C858BF9}" destId="{51B12B49-F2E1-4310-9748-3EC5EE033953}" srcOrd="0" destOrd="0" presId="urn:microsoft.com/office/officeart/2005/8/layout/hList1"/>
    <dgm:cxn modelId="{20E5AB6D-BEFA-4A57-8D19-24F59B3C96DC}" type="presOf" srcId="{C44023F3-6FD4-45DB-9DD0-EB5D1226C117}" destId="{8A09B0FE-A6C2-48D0-9B31-1A45CAD79B91}" srcOrd="0" destOrd="4" presId="urn:microsoft.com/office/officeart/2005/8/layout/hList1"/>
    <dgm:cxn modelId="{00031534-CE44-4E28-B428-E19B777B453E}" srcId="{53FB1BE5-7B16-4E42-9500-9D371C858BF9}" destId="{C44023F3-6FD4-45DB-9DD0-EB5D1226C117}" srcOrd="4" destOrd="0" parTransId="{A001D176-9D58-4095-B358-116A40BE924C}" sibTransId="{29CC7829-7000-4F0E-8EB9-110D3FD6DE14}"/>
    <dgm:cxn modelId="{4E8F25B4-98EB-43CB-85AF-9087FA0728B7}" srcId="{CA05D1FE-326C-46CE-948D-EAA7644DF271}" destId="{53FB1BE5-7B16-4E42-9500-9D371C858BF9}" srcOrd="2" destOrd="0" parTransId="{9811C890-BAD9-4952-B69C-2BA16845B024}" sibTransId="{C1FCFF69-348B-49C9-8B94-B7F85589CAEE}"/>
    <dgm:cxn modelId="{159E0278-952E-4275-99DB-57E5BFD326B6}" type="presOf" srcId="{31C74493-1249-4D21-A93C-74092974FCFB}" destId="{8A09B0FE-A6C2-48D0-9B31-1A45CAD79B91}" srcOrd="0" destOrd="5" presId="urn:microsoft.com/office/officeart/2005/8/layout/hList1"/>
    <dgm:cxn modelId="{5CF9E416-187A-4039-905D-8807C9AE9547}" type="presOf" srcId="{48BA7256-2FAA-4D71-AC98-8D40692BDA58}" destId="{A86DDAE4-EF25-466D-ADA7-42B20E4CC5D1}" srcOrd="0" destOrd="5" presId="urn:microsoft.com/office/officeart/2005/8/layout/hList1"/>
    <dgm:cxn modelId="{70A18CB0-6D8A-4B2A-844F-AA095882B5B2}" type="presOf" srcId="{3A7514BA-F69E-4AAD-B95A-F720F0E1BFF2}" destId="{A86DDAE4-EF25-466D-ADA7-42B20E4CC5D1}" srcOrd="0" destOrd="0" presId="urn:microsoft.com/office/officeart/2005/8/layout/hList1"/>
    <dgm:cxn modelId="{3F4D7677-0791-4EF9-8211-340AE9BFF357}" srcId="{CA05D1FE-326C-46CE-948D-EAA7644DF271}" destId="{474A6F3D-2E63-4FE4-A03E-8A4AC79B32CA}" srcOrd="1" destOrd="0" parTransId="{21399EAC-3D9F-44C3-AF3D-5EC2F77E9B1F}" sibTransId="{F291A43B-50C8-4EB0-BBD2-A6541F6A298D}"/>
    <dgm:cxn modelId="{D688DA5B-CFFB-4084-84A0-AB5B58DE94CC}" srcId="{53FB1BE5-7B16-4E42-9500-9D371C858BF9}" destId="{8C73E3F0-ECAC-4C98-9C36-28CDFE40318C}" srcOrd="3" destOrd="0" parTransId="{83A09B03-B409-4823-925A-389540237E7F}" sibTransId="{E402C7ED-D329-4232-A846-B80395EE6CE7}"/>
    <dgm:cxn modelId="{A2BCB679-B074-4EAA-ACB9-B84DF3DCDAB4}" type="presOf" srcId="{A48BCD6B-2869-449E-B16E-A765766F73BA}" destId="{6EC09FDF-2ED0-43DD-87A4-33ABF29B7077}" srcOrd="0" destOrd="0" presId="urn:microsoft.com/office/officeart/2005/8/layout/hList1"/>
    <dgm:cxn modelId="{B2B3D8B5-F598-433A-BBA2-98D73C1E69CF}" srcId="{A48BCD6B-2869-449E-B16E-A765766F73BA}" destId="{B3A8DE93-D6CA-4E7A-9508-C138F8B4FA81}" srcOrd="4" destOrd="0" parTransId="{7285A5CD-46D2-46E5-9656-F8518FBFB419}" sibTransId="{E7E255B4-7DA7-4DF5-A4D2-99D2E0E78E8C}"/>
    <dgm:cxn modelId="{DFF69C5B-6878-4BF2-AED9-9E3F637147EC}" type="presOf" srcId="{C9D39DDE-3D73-4D74-8FD2-EAB1353DB809}" destId="{33B9425D-145E-426F-8948-26BBAE522271}" srcOrd="0" destOrd="0" presId="urn:microsoft.com/office/officeart/2005/8/layout/hList1"/>
    <dgm:cxn modelId="{4D547F4C-905C-4E87-9342-003F622DFAE8}" srcId="{A48BCD6B-2869-449E-B16E-A765766F73BA}" destId="{3A7514BA-F69E-4AAD-B95A-F720F0E1BFF2}" srcOrd="0" destOrd="0" parTransId="{609D92AE-979F-403A-8B65-B05B7DEEA49D}" sibTransId="{04CC4DBF-C05B-4D8C-AC27-49610B73C52E}"/>
    <dgm:cxn modelId="{BCF66786-909B-4B2C-874D-183D343C53CE}" srcId="{53FB1BE5-7B16-4E42-9500-9D371C858BF9}" destId="{31C74493-1249-4D21-A93C-74092974FCFB}" srcOrd="5" destOrd="0" parTransId="{92F4AEC3-86E3-4065-8BB4-749CE60ED8CA}" sibTransId="{EE1D3BC6-4341-40FB-B3D7-CFDEE53157D1}"/>
    <dgm:cxn modelId="{BE33B528-D090-4BBA-AB51-3A542249E916}" type="presOf" srcId="{DAD540ED-0A9F-4897-995E-00A1847FEEC0}" destId="{A86DDAE4-EF25-466D-ADA7-42B20E4CC5D1}" srcOrd="0" destOrd="6" presId="urn:microsoft.com/office/officeart/2005/8/layout/hList1"/>
    <dgm:cxn modelId="{EC0AFD03-98A6-4F50-A93E-D1259B01CCA7}" srcId="{A48BCD6B-2869-449E-B16E-A765766F73BA}" destId="{FF1D378C-F71D-4B6A-BAC5-6CAB8E16B721}" srcOrd="1" destOrd="0" parTransId="{CB637FA5-55CA-454F-9D39-3DFFD346E020}" sibTransId="{063DD8C7-BFEC-474C-88A3-16E4C8222945}"/>
    <dgm:cxn modelId="{8E1A86A1-217C-4E39-A5EA-2DEF0106C3C9}" type="presOf" srcId="{728DA8E3-39A8-443C-A58E-414197F41C6B}" destId="{33B9425D-145E-426F-8948-26BBAE522271}" srcOrd="0" destOrd="2" presId="urn:microsoft.com/office/officeart/2005/8/layout/hList1"/>
    <dgm:cxn modelId="{455D0B20-C3B0-4806-92E7-F93A9BC4A40F}" type="presOf" srcId="{14B7C758-AE69-4F9F-BEE9-CF774466A1FD}" destId="{8A09B0FE-A6C2-48D0-9B31-1A45CAD79B91}" srcOrd="0" destOrd="7" presId="urn:microsoft.com/office/officeart/2005/8/layout/hList1"/>
    <dgm:cxn modelId="{85DC4BE4-1D91-458C-8C60-4AC4C3339F8B}" type="presOf" srcId="{3D683DDB-8735-4D3E-BBC7-51EAC308A663}" destId="{33B9425D-145E-426F-8948-26BBAE522271}" srcOrd="0" destOrd="1" presId="urn:microsoft.com/office/officeart/2005/8/layout/hList1"/>
    <dgm:cxn modelId="{382B0BC1-CFA4-4A20-A7FF-333FBD8DC85C}" type="presOf" srcId="{EDB2AE48-5838-4851-8938-1B7C9D2D7225}" destId="{8A09B0FE-A6C2-48D0-9B31-1A45CAD79B91}" srcOrd="0" destOrd="0" presId="urn:microsoft.com/office/officeart/2005/8/layout/hList1"/>
    <dgm:cxn modelId="{AE5B04C1-028F-4266-B3A9-7837A6655287}" srcId="{53FB1BE5-7B16-4E42-9500-9D371C858BF9}" destId="{9E99559A-06D5-4082-87D6-853731868614}" srcOrd="2" destOrd="0" parTransId="{D4BF330A-761C-4FF9-9E6A-02180941E358}" sibTransId="{EF7BC40B-24C3-4F4C-832C-AA44C66963C5}"/>
    <dgm:cxn modelId="{15D8DE9F-5FA1-4707-9011-3DFAAC4D59B7}" type="presOf" srcId="{7FA6F22A-1598-4E6B-8F48-36763988A47A}" destId="{A86DDAE4-EF25-466D-ADA7-42B20E4CC5D1}" srcOrd="0" destOrd="3" presId="urn:microsoft.com/office/officeart/2005/8/layout/hList1"/>
    <dgm:cxn modelId="{EB2428A8-674B-44D7-B95F-0BF5BE408FA1}" type="presOf" srcId="{B89E9F96-0D89-4D7C-810C-45CB8E31187F}" destId="{A86DDAE4-EF25-466D-ADA7-42B20E4CC5D1}" srcOrd="0" destOrd="2" presId="urn:microsoft.com/office/officeart/2005/8/layout/hList1"/>
    <dgm:cxn modelId="{C33D2ACA-FD0A-4564-B126-916CC605F8A1}" type="presOf" srcId="{8AC17DDB-370D-4E27-9129-297826653012}" destId="{8A09B0FE-A6C2-48D0-9B31-1A45CAD79B91}" srcOrd="0" destOrd="6" presId="urn:microsoft.com/office/officeart/2005/8/layout/hList1"/>
    <dgm:cxn modelId="{729D3836-E010-4D69-B55C-6FF71A6AE9CE}" type="presOf" srcId="{CA05D1FE-326C-46CE-948D-EAA7644DF271}" destId="{2508D1AB-77C3-42F4-92EE-E36CDBE8D91C}" srcOrd="0" destOrd="0" presId="urn:microsoft.com/office/officeart/2005/8/layout/hList1"/>
    <dgm:cxn modelId="{16F3128A-04C5-46DF-87A2-E69261A13CFB}" srcId="{474A6F3D-2E63-4FE4-A03E-8A4AC79B32CA}" destId="{728DA8E3-39A8-443C-A58E-414197F41C6B}" srcOrd="2" destOrd="0" parTransId="{21F06D7A-1E36-4EFD-86E8-CEEE750BD880}" sibTransId="{F6EF0EBD-9F0D-4686-B8F5-686D99AB362D}"/>
    <dgm:cxn modelId="{62D9CE30-C1EC-42DF-9C28-221FE1982C27}" srcId="{CA05D1FE-326C-46CE-948D-EAA7644DF271}" destId="{A48BCD6B-2869-449E-B16E-A765766F73BA}" srcOrd="0" destOrd="0" parTransId="{3849F626-150D-472F-85B6-119C97702A99}" sibTransId="{E7D80558-DF43-48BC-A2B5-035B8D84037B}"/>
    <dgm:cxn modelId="{525B6CA4-A257-4472-99BC-8A5DFA1B0F4B}" srcId="{53FB1BE5-7B16-4E42-9500-9D371C858BF9}" destId="{2ABB0017-E603-4285-B868-9358F67E2D76}" srcOrd="1" destOrd="0" parTransId="{F230E386-4EEB-4FBB-BA38-5BF3D0B99F6E}" sibTransId="{87DD26B2-D76C-4C16-9224-8EA5F26A20FB}"/>
    <dgm:cxn modelId="{7D33A104-40DA-43ED-9B08-7850326DB6B8}" type="presParOf" srcId="{2508D1AB-77C3-42F4-92EE-E36CDBE8D91C}" destId="{ECE451E1-87D5-4312-BD1E-D7623AB8570C}" srcOrd="0" destOrd="0" presId="urn:microsoft.com/office/officeart/2005/8/layout/hList1"/>
    <dgm:cxn modelId="{66DF46F0-AF6F-4832-A18A-DE348BF7CE9E}" type="presParOf" srcId="{ECE451E1-87D5-4312-BD1E-D7623AB8570C}" destId="{6EC09FDF-2ED0-43DD-87A4-33ABF29B7077}" srcOrd="0" destOrd="0" presId="urn:microsoft.com/office/officeart/2005/8/layout/hList1"/>
    <dgm:cxn modelId="{B67A7112-28A4-4C34-AC6F-73FD0D3DDB9B}" type="presParOf" srcId="{ECE451E1-87D5-4312-BD1E-D7623AB8570C}" destId="{A86DDAE4-EF25-466D-ADA7-42B20E4CC5D1}" srcOrd="1" destOrd="0" presId="urn:microsoft.com/office/officeart/2005/8/layout/hList1"/>
    <dgm:cxn modelId="{020CF1AD-2288-47CE-B2B4-5110BBE284C3}" type="presParOf" srcId="{2508D1AB-77C3-42F4-92EE-E36CDBE8D91C}" destId="{4CDACF0A-7818-484B-9F92-8639963046B2}" srcOrd="1" destOrd="0" presId="urn:microsoft.com/office/officeart/2005/8/layout/hList1"/>
    <dgm:cxn modelId="{95778471-6FD6-4022-AF9E-0718F6B273B1}" type="presParOf" srcId="{2508D1AB-77C3-42F4-92EE-E36CDBE8D91C}" destId="{4119D219-D558-4130-A759-7F4A5224874D}" srcOrd="2" destOrd="0" presId="urn:microsoft.com/office/officeart/2005/8/layout/hList1"/>
    <dgm:cxn modelId="{D6EDFFD1-0525-4594-B81E-CC6162D689E9}" type="presParOf" srcId="{4119D219-D558-4130-A759-7F4A5224874D}" destId="{864184B3-3CDC-4D67-BFF2-6E8B709E3A86}" srcOrd="0" destOrd="0" presId="urn:microsoft.com/office/officeart/2005/8/layout/hList1"/>
    <dgm:cxn modelId="{8C1E6D26-89D8-4101-91F5-1D06FAC60F8D}" type="presParOf" srcId="{4119D219-D558-4130-A759-7F4A5224874D}" destId="{33B9425D-145E-426F-8948-26BBAE522271}" srcOrd="1" destOrd="0" presId="urn:microsoft.com/office/officeart/2005/8/layout/hList1"/>
    <dgm:cxn modelId="{F23F6304-8815-4EAA-81FD-B4CC643E219D}" type="presParOf" srcId="{2508D1AB-77C3-42F4-92EE-E36CDBE8D91C}" destId="{4B5AED80-1A0E-4CC9-99D0-61579A13E0A9}" srcOrd="3" destOrd="0" presId="urn:microsoft.com/office/officeart/2005/8/layout/hList1"/>
    <dgm:cxn modelId="{510231B7-53A0-47DC-9A1F-D7C0602CCF4D}" type="presParOf" srcId="{2508D1AB-77C3-42F4-92EE-E36CDBE8D91C}" destId="{D1CD3C7F-8829-490F-89F6-A0059FBDD5A0}" srcOrd="4" destOrd="0" presId="urn:microsoft.com/office/officeart/2005/8/layout/hList1"/>
    <dgm:cxn modelId="{8CFA34AE-6F0D-44E1-B8A6-DEA132971B75}" type="presParOf" srcId="{D1CD3C7F-8829-490F-89F6-A0059FBDD5A0}" destId="{51B12B49-F2E1-4310-9748-3EC5EE033953}" srcOrd="0" destOrd="0" presId="urn:microsoft.com/office/officeart/2005/8/layout/hList1"/>
    <dgm:cxn modelId="{056FFCE7-31C2-4F02-8C31-0965C1BC384C}" type="presParOf" srcId="{D1CD3C7F-8829-490F-89F6-A0059FBDD5A0}" destId="{8A09B0FE-A6C2-48D0-9B31-1A45CAD79B91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83A9DF5-C81A-4E67-BBF6-10790A466D2E}">
      <dsp:nvSpPr>
        <dsp:cNvPr id="0" name=""/>
        <dsp:cNvSpPr/>
      </dsp:nvSpPr>
      <dsp:spPr>
        <a:xfrm rot="5400000">
          <a:off x="-151891" y="152856"/>
          <a:ext cx="1012612" cy="70882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900" kern="1200" dirty="0" smtClean="0"/>
            <a:t>I</a:t>
          </a:r>
          <a:endParaRPr lang="pt-PT" sz="1900" kern="1200" dirty="0"/>
        </a:p>
      </dsp:txBody>
      <dsp:txXfrm rot="5400000">
        <a:off x="-151891" y="152856"/>
        <a:ext cx="1012612" cy="708828"/>
      </dsp:txXfrm>
    </dsp:sp>
    <dsp:sp modelId="{642E0C47-493E-4286-B1B4-DF10627E57AD}">
      <dsp:nvSpPr>
        <dsp:cNvPr id="0" name=""/>
        <dsp:cNvSpPr/>
      </dsp:nvSpPr>
      <dsp:spPr>
        <a:xfrm rot="5400000">
          <a:off x="2701443" y="-1991649"/>
          <a:ext cx="658198" cy="464342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800" kern="1200" dirty="0" smtClean="0"/>
            <a:t>Dimensão profissional, social e ética</a:t>
          </a:r>
          <a:endParaRPr lang="pt-PT" sz="1800" kern="1200" dirty="0"/>
        </a:p>
      </dsp:txBody>
      <dsp:txXfrm rot="5400000">
        <a:off x="2701443" y="-1991649"/>
        <a:ext cx="658198" cy="4643427"/>
      </dsp:txXfrm>
    </dsp:sp>
    <dsp:sp modelId="{F8A9D488-B81E-4109-8D40-2DC759E7F992}">
      <dsp:nvSpPr>
        <dsp:cNvPr id="0" name=""/>
        <dsp:cNvSpPr/>
      </dsp:nvSpPr>
      <dsp:spPr>
        <a:xfrm rot="5400000">
          <a:off x="-151891" y="1014809"/>
          <a:ext cx="1012612" cy="70882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900" kern="1200" dirty="0" smtClean="0"/>
            <a:t>II</a:t>
          </a:r>
          <a:endParaRPr lang="pt-PT" sz="1900" kern="1200" dirty="0"/>
        </a:p>
      </dsp:txBody>
      <dsp:txXfrm rot="5400000">
        <a:off x="-151891" y="1014809"/>
        <a:ext cx="1012612" cy="708828"/>
      </dsp:txXfrm>
    </dsp:sp>
    <dsp:sp modelId="{2A1818E8-0F5D-465C-9541-D11E55824FA3}">
      <dsp:nvSpPr>
        <dsp:cNvPr id="0" name=""/>
        <dsp:cNvSpPr/>
      </dsp:nvSpPr>
      <dsp:spPr>
        <a:xfrm rot="5400000">
          <a:off x="2701443" y="-1129697"/>
          <a:ext cx="658198" cy="464342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800" kern="1200" dirty="0" smtClean="0"/>
            <a:t>Dimensão do desenvolvimento do ensino e da aprendizagem </a:t>
          </a:r>
          <a:endParaRPr lang="pt-PT" sz="1800" kern="1200" dirty="0"/>
        </a:p>
      </dsp:txBody>
      <dsp:txXfrm rot="5400000">
        <a:off x="2701443" y="-1129697"/>
        <a:ext cx="658198" cy="4643427"/>
      </dsp:txXfrm>
    </dsp:sp>
    <dsp:sp modelId="{039385E6-3400-4438-AE3A-5A086F183C8C}">
      <dsp:nvSpPr>
        <dsp:cNvPr id="0" name=""/>
        <dsp:cNvSpPr/>
      </dsp:nvSpPr>
      <dsp:spPr>
        <a:xfrm rot="5400000">
          <a:off x="-138317" y="1857137"/>
          <a:ext cx="1012612" cy="70882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900" kern="1200" dirty="0" smtClean="0"/>
            <a:t>III</a:t>
          </a:r>
          <a:endParaRPr lang="pt-PT" sz="1900" kern="1200" dirty="0"/>
        </a:p>
      </dsp:txBody>
      <dsp:txXfrm rot="5400000">
        <a:off x="-138317" y="1857137"/>
        <a:ext cx="1012612" cy="708828"/>
      </dsp:txXfrm>
    </dsp:sp>
    <dsp:sp modelId="{25A0CB80-19B9-4D8A-9C29-F2C035EBEB46}">
      <dsp:nvSpPr>
        <dsp:cNvPr id="0" name=""/>
        <dsp:cNvSpPr/>
      </dsp:nvSpPr>
      <dsp:spPr>
        <a:xfrm rot="5400000">
          <a:off x="2701443" y="-267744"/>
          <a:ext cx="658198" cy="464342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800" kern="1200" dirty="0" smtClean="0"/>
            <a:t>Dimensão da participação na escola e relação com a comunidade</a:t>
          </a:r>
          <a:endParaRPr lang="pt-PT" sz="1800" kern="1200" dirty="0"/>
        </a:p>
      </dsp:txBody>
      <dsp:txXfrm rot="5400000">
        <a:off x="2701443" y="-267744"/>
        <a:ext cx="658198" cy="4643427"/>
      </dsp:txXfrm>
    </dsp:sp>
    <dsp:sp modelId="{CB1F6331-FAE8-435A-8A4F-158B73828640}">
      <dsp:nvSpPr>
        <dsp:cNvPr id="0" name=""/>
        <dsp:cNvSpPr/>
      </dsp:nvSpPr>
      <dsp:spPr>
        <a:xfrm rot="5400000">
          <a:off x="-151891" y="2738714"/>
          <a:ext cx="1012612" cy="70882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900" kern="1200" dirty="0" smtClean="0"/>
            <a:t>IV</a:t>
          </a:r>
          <a:endParaRPr lang="pt-PT" sz="1900" kern="1200" dirty="0"/>
        </a:p>
      </dsp:txBody>
      <dsp:txXfrm rot="5400000">
        <a:off x="-151891" y="2738714"/>
        <a:ext cx="1012612" cy="708828"/>
      </dsp:txXfrm>
    </dsp:sp>
    <dsp:sp modelId="{C5CA7BF5-6706-461C-9C68-D24E0AB57393}">
      <dsp:nvSpPr>
        <dsp:cNvPr id="0" name=""/>
        <dsp:cNvSpPr/>
      </dsp:nvSpPr>
      <dsp:spPr>
        <a:xfrm rot="5400000">
          <a:off x="2701443" y="594207"/>
          <a:ext cx="658198" cy="464342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800" kern="1200" dirty="0" smtClean="0"/>
            <a:t>Dimensão do desenvolvimento profissional ao longo da vida</a:t>
          </a:r>
          <a:endParaRPr lang="pt-PT" sz="1800" kern="1200" dirty="0"/>
        </a:p>
      </dsp:txBody>
      <dsp:txXfrm rot="5400000">
        <a:off x="2701443" y="594207"/>
        <a:ext cx="658198" cy="4643427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48C9236-EFA0-43DD-B052-5C548FBB0476}">
      <dsp:nvSpPr>
        <dsp:cNvPr id="0" name=""/>
        <dsp:cNvSpPr/>
      </dsp:nvSpPr>
      <dsp:spPr>
        <a:xfrm>
          <a:off x="2571" y="361226"/>
          <a:ext cx="2507456" cy="9672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500" kern="1200" dirty="0" smtClean="0"/>
            <a:t>Participação ativa na realização e organização das várias atividades</a:t>
          </a:r>
          <a:endParaRPr lang="pt-PT" sz="1500" kern="1200" dirty="0"/>
        </a:p>
      </dsp:txBody>
      <dsp:txXfrm>
        <a:off x="2571" y="361226"/>
        <a:ext cx="2507456" cy="967296"/>
      </dsp:txXfrm>
    </dsp:sp>
    <dsp:sp modelId="{534A06BD-D46F-42EB-BF13-CE6C3BA9331F}">
      <dsp:nvSpPr>
        <dsp:cNvPr id="0" name=""/>
        <dsp:cNvSpPr/>
      </dsp:nvSpPr>
      <dsp:spPr>
        <a:xfrm>
          <a:off x="2571" y="1328523"/>
          <a:ext cx="2507456" cy="288225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500" kern="1200" dirty="0" smtClean="0"/>
            <a:t>Megas de Atletismo (corridas de velocidade e estafetas, salto em comprimento, salto em altura, lançamento do peso); </a:t>
          </a:r>
          <a:endParaRPr lang="pt-PT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500" kern="1200" smtClean="0"/>
            <a:t>Torneio Inter-turmas de Futebol; </a:t>
          </a:r>
          <a:endParaRPr lang="pt-PT" sz="1500" kern="1200" dirty="0" smtClean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500" kern="1200" smtClean="0"/>
            <a:t>Corta-mato escolar; </a:t>
          </a:r>
          <a:endParaRPr lang="pt-PT" sz="1500" kern="1200" dirty="0" smtClean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500" kern="1200" dirty="0" smtClean="0"/>
            <a:t>Corrida pelo Dia do Não Fumador.</a:t>
          </a:r>
          <a:endParaRPr lang="pt-PT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t-PT" sz="1500" kern="1200"/>
        </a:p>
      </dsp:txBody>
      <dsp:txXfrm>
        <a:off x="2571" y="1328523"/>
        <a:ext cx="2507456" cy="2882250"/>
      </dsp:txXfrm>
    </dsp:sp>
    <dsp:sp modelId="{E4028271-5E55-4D8C-BE11-7971725959B4}">
      <dsp:nvSpPr>
        <dsp:cNvPr id="0" name=""/>
        <dsp:cNvSpPr/>
      </dsp:nvSpPr>
      <dsp:spPr>
        <a:xfrm>
          <a:off x="2861071" y="361226"/>
          <a:ext cx="2507456" cy="9672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500" kern="1200" dirty="0" smtClean="0"/>
            <a:t>Inter-turmas de basquetebol (</a:t>
          </a:r>
          <a:r>
            <a:rPr lang="pt-PT" sz="1500" kern="1200" dirty="0" err="1" smtClean="0"/>
            <a:t>compal-air</a:t>
          </a:r>
          <a:r>
            <a:rPr lang="pt-PT" sz="1500" kern="1200" dirty="0" smtClean="0"/>
            <a:t>)</a:t>
          </a:r>
          <a:endParaRPr lang="pt-PT" sz="1500" kern="1200" dirty="0"/>
        </a:p>
      </dsp:txBody>
      <dsp:txXfrm>
        <a:off x="2861071" y="361226"/>
        <a:ext cx="2507456" cy="967296"/>
      </dsp:txXfrm>
    </dsp:sp>
    <dsp:sp modelId="{885C501E-37F7-4B63-9EE6-50F2CE8ECFBD}">
      <dsp:nvSpPr>
        <dsp:cNvPr id="0" name=""/>
        <dsp:cNvSpPr/>
      </dsp:nvSpPr>
      <dsp:spPr>
        <a:xfrm>
          <a:off x="2861071" y="1328523"/>
          <a:ext cx="2507456" cy="288225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500" kern="1200" dirty="0" smtClean="0"/>
            <a:t>34 equipas (4 elementos)</a:t>
          </a:r>
          <a:endParaRPr lang="pt-PT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500" kern="1200" dirty="0" smtClean="0"/>
            <a:t>3º Ciclo</a:t>
          </a:r>
          <a:endParaRPr lang="pt-PT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t-PT" sz="1500" kern="1200"/>
        </a:p>
      </dsp:txBody>
      <dsp:txXfrm>
        <a:off x="2861071" y="1328523"/>
        <a:ext cx="2507456" cy="2882250"/>
      </dsp:txXfrm>
    </dsp:sp>
    <dsp:sp modelId="{EB97FD00-D9D4-4C88-830D-317E543D01F8}">
      <dsp:nvSpPr>
        <dsp:cNvPr id="0" name=""/>
        <dsp:cNvSpPr/>
      </dsp:nvSpPr>
      <dsp:spPr>
        <a:xfrm>
          <a:off x="5719571" y="361226"/>
          <a:ext cx="2507456" cy="9672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500" kern="1200" dirty="0" smtClean="0"/>
            <a:t>Projeto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500" kern="1200" dirty="0" smtClean="0"/>
            <a:t> “Dia do Pai”</a:t>
          </a:r>
          <a:endParaRPr lang="pt-PT" sz="1500" kern="1200" dirty="0"/>
        </a:p>
      </dsp:txBody>
      <dsp:txXfrm>
        <a:off x="5719571" y="361226"/>
        <a:ext cx="2507456" cy="967296"/>
      </dsp:txXfrm>
    </dsp:sp>
    <dsp:sp modelId="{0DC2288E-6CBC-40E2-BE9B-43FF84C1F90C}">
      <dsp:nvSpPr>
        <dsp:cNvPr id="0" name=""/>
        <dsp:cNvSpPr/>
      </dsp:nvSpPr>
      <dsp:spPr>
        <a:xfrm>
          <a:off x="5719571" y="1328523"/>
          <a:ext cx="2507456" cy="288225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500" kern="1200" dirty="0" smtClean="0"/>
            <a:t>80 pessoas</a:t>
          </a:r>
          <a:endParaRPr lang="pt-PT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500" kern="1200" dirty="0" smtClean="0"/>
            <a:t>Jogos Tradicionais</a:t>
          </a:r>
          <a:endParaRPr lang="pt-PT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500" kern="1200" dirty="0" smtClean="0"/>
            <a:t>Sessão de relaxamento</a:t>
          </a:r>
          <a:endParaRPr lang="pt-PT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500" kern="1200" dirty="0" smtClean="0"/>
            <a:t>Lanche convívio </a:t>
          </a:r>
          <a:endParaRPr lang="pt-PT" sz="1500" kern="1200" dirty="0"/>
        </a:p>
      </dsp:txBody>
      <dsp:txXfrm>
        <a:off x="5719571" y="1328523"/>
        <a:ext cx="2507456" cy="288225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F45CAE1-4A77-4645-ADF4-8813DF7D608F}">
      <dsp:nvSpPr>
        <dsp:cNvPr id="0" name=""/>
        <dsp:cNvSpPr/>
      </dsp:nvSpPr>
      <dsp:spPr>
        <a:xfrm>
          <a:off x="3329701" y="0"/>
          <a:ext cx="2718950" cy="1699344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55008C-60B3-44FE-A7BE-05B93F2CAEED}">
      <dsp:nvSpPr>
        <dsp:cNvPr id="0" name=""/>
        <dsp:cNvSpPr/>
      </dsp:nvSpPr>
      <dsp:spPr>
        <a:xfrm>
          <a:off x="3675008" y="1172887"/>
          <a:ext cx="70692" cy="7069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0FC023-8C8E-456B-B19D-A3608F14391D}">
      <dsp:nvSpPr>
        <dsp:cNvPr id="0" name=""/>
        <dsp:cNvSpPr/>
      </dsp:nvSpPr>
      <dsp:spPr>
        <a:xfrm>
          <a:off x="3095347" y="1208233"/>
          <a:ext cx="1863530" cy="4911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459" tIns="0" rIns="0" bIns="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000" kern="1200" dirty="0" smtClean="0"/>
            <a:t>Diferenças Pessoais</a:t>
          </a:r>
          <a:endParaRPr lang="pt-PT" sz="1000" kern="1200" dirty="0"/>
        </a:p>
      </dsp:txBody>
      <dsp:txXfrm>
        <a:off x="3095347" y="1208233"/>
        <a:ext cx="1863530" cy="491110"/>
      </dsp:txXfrm>
    </dsp:sp>
    <dsp:sp modelId="{7FC231EE-281D-452C-A22E-1685B760B88F}">
      <dsp:nvSpPr>
        <dsp:cNvPr id="0" name=""/>
        <dsp:cNvSpPr/>
      </dsp:nvSpPr>
      <dsp:spPr>
        <a:xfrm>
          <a:off x="4299007" y="711005"/>
          <a:ext cx="127790" cy="1277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9B40B4-67D1-4F18-AD38-CF8CC235B4A5}">
      <dsp:nvSpPr>
        <dsp:cNvPr id="0" name=""/>
        <dsp:cNvSpPr/>
      </dsp:nvSpPr>
      <dsp:spPr>
        <a:xfrm>
          <a:off x="4362903" y="774900"/>
          <a:ext cx="652548" cy="9244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714" tIns="0" rIns="0" bIns="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000" kern="1200" dirty="0" smtClean="0"/>
            <a:t>Culturas</a:t>
          </a:r>
          <a:endParaRPr lang="pt-PT" sz="1000" kern="1200" dirty="0"/>
        </a:p>
      </dsp:txBody>
      <dsp:txXfrm>
        <a:off x="4362903" y="774900"/>
        <a:ext cx="652548" cy="924443"/>
      </dsp:txXfrm>
    </dsp:sp>
    <dsp:sp modelId="{51A84F52-8FDE-4737-8777-B173FC78D34E}">
      <dsp:nvSpPr>
        <dsp:cNvPr id="0" name=""/>
        <dsp:cNvSpPr/>
      </dsp:nvSpPr>
      <dsp:spPr>
        <a:xfrm>
          <a:off x="5049438" y="429934"/>
          <a:ext cx="176731" cy="1767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D068CC-056B-4412-8C75-2491F6A819C9}">
      <dsp:nvSpPr>
        <dsp:cNvPr id="0" name=""/>
        <dsp:cNvSpPr/>
      </dsp:nvSpPr>
      <dsp:spPr>
        <a:xfrm>
          <a:off x="5137803" y="518299"/>
          <a:ext cx="652548" cy="1181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3647" tIns="0" rIns="0" bIns="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000" kern="1200" dirty="0" smtClean="0"/>
            <a:t>Respeito</a:t>
          </a:r>
          <a:endParaRPr lang="pt-PT" sz="1000" kern="1200" dirty="0"/>
        </a:p>
      </dsp:txBody>
      <dsp:txXfrm>
        <a:off x="5137803" y="518299"/>
        <a:ext cx="652548" cy="1181044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8584420-7CA4-44E2-A7B8-D759EA8FA70F}">
      <dsp:nvSpPr>
        <dsp:cNvPr id="0" name=""/>
        <dsp:cNvSpPr/>
      </dsp:nvSpPr>
      <dsp:spPr>
        <a:xfrm rot="5400000">
          <a:off x="5006768" y="-1894540"/>
          <a:ext cx="1178718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2200" kern="1200" dirty="0" smtClean="0"/>
            <a:t>Planeamento por etapas</a:t>
          </a:r>
          <a:endParaRPr lang="pt-PT" sz="2200" kern="1200" dirty="0"/>
        </a:p>
      </dsp:txBody>
      <dsp:txXfrm rot="5400000">
        <a:off x="5006768" y="-1894540"/>
        <a:ext cx="1178718" cy="5266944"/>
      </dsp:txXfrm>
    </dsp:sp>
    <dsp:sp modelId="{971D7C13-766F-466D-9664-610708225339}">
      <dsp:nvSpPr>
        <dsp:cNvPr id="0" name=""/>
        <dsp:cNvSpPr/>
      </dsp:nvSpPr>
      <dsp:spPr>
        <a:xfrm>
          <a:off x="0" y="2232"/>
          <a:ext cx="2962656" cy="14733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900" kern="1200" dirty="0" smtClean="0"/>
            <a:t>Planeamento</a:t>
          </a:r>
          <a:endParaRPr lang="pt-PT" sz="2900" kern="1200" dirty="0"/>
        </a:p>
      </dsp:txBody>
      <dsp:txXfrm>
        <a:off x="0" y="2232"/>
        <a:ext cx="2962656" cy="1473398"/>
      </dsp:txXfrm>
    </dsp:sp>
    <dsp:sp modelId="{EFB7512C-C18C-4695-AEBC-8071332DF21C}">
      <dsp:nvSpPr>
        <dsp:cNvPr id="0" name=""/>
        <dsp:cNvSpPr/>
      </dsp:nvSpPr>
      <dsp:spPr>
        <a:xfrm rot="5400000">
          <a:off x="5006768" y="-347472"/>
          <a:ext cx="1178718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2200" kern="1200" dirty="0" smtClean="0"/>
            <a:t>Avaliação formativa</a:t>
          </a:r>
          <a:endParaRPr lang="pt-PT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2200" kern="1200" dirty="0" smtClean="0"/>
            <a:t>Avaliação sumativa</a:t>
          </a:r>
          <a:endParaRPr lang="pt-PT" sz="2200" kern="1200" dirty="0"/>
        </a:p>
      </dsp:txBody>
      <dsp:txXfrm rot="5400000">
        <a:off x="5006768" y="-347472"/>
        <a:ext cx="1178718" cy="5266944"/>
      </dsp:txXfrm>
    </dsp:sp>
    <dsp:sp modelId="{B089D7AD-0332-4205-A499-1EDFC853CC42}">
      <dsp:nvSpPr>
        <dsp:cNvPr id="0" name=""/>
        <dsp:cNvSpPr/>
      </dsp:nvSpPr>
      <dsp:spPr>
        <a:xfrm>
          <a:off x="0" y="1549300"/>
          <a:ext cx="2962656" cy="14733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900" kern="1200" dirty="0" smtClean="0"/>
            <a:t>Avaliação</a:t>
          </a:r>
          <a:endParaRPr lang="pt-PT" sz="2900" kern="1200" dirty="0"/>
        </a:p>
      </dsp:txBody>
      <dsp:txXfrm>
        <a:off x="0" y="1549300"/>
        <a:ext cx="2962656" cy="1473398"/>
      </dsp:txXfrm>
    </dsp:sp>
    <dsp:sp modelId="{E9BCCE59-5344-45F6-9750-1D1A5383FBEE}">
      <dsp:nvSpPr>
        <dsp:cNvPr id="0" name=""/>
        <dsp:cNvSpPr/>
      </dsp:nvSpPr>
      <dsp:spPr>
        <a:xfrm rot="5400000">
          <a:off x="5006768" y="1199596"/>
          <a:ext cx="1178718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2200" kern="1200" dirty="0" smtClean="0"/>
            <a:t>Estratégias de ensino</a:t>
          </a:r>
          <a:endParaRPr lang="pt-PT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2200" kern="1200" dirty="0" smtClean="0"/>
            <a:t>Dimensões de intervenção pedagógica</a:t>
          </a:r>
          <a:endParaRPr lang="pt-PT" sz="2200" kern="1200" dirty="0"/>
        </a:p>
      </dsp:txBody>
      <dsp:txXfrm rot="5400000">
        <a:off x="5006768" y="1199596"/>
        <a:ext cx="1178718" cy="5266944"/>
      </dsp:txXfrm>
    </dsp:sp>
    <dsp:sp modelId="{A829596D-DC97-441E-B1E8-46C008930ECF}">
      <dsp:nvSpPr>
        <dsp:cNvPr id="0" name=""/>
        <dsp:cNvSpPr/>
      </dsp:nvSpPr>
      <dsp:spPr>
        <a:xfrm>
          <a:off x="0" y="3096369"/>
          <a:ext cx="2962656" cy="14733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900" kern="1200" dirty="0" smtClean="0"/>
            <a:t>Condução do ensino</a:t>
          </a:r>
          <a:endParaRPr lang="pt-PT" sz="2900" kern="1200" dirty="0"/>
        </a:p>
      </dsp:txBody>
      <dsp:txXfrm>
        <a:off x="0" y="3096369"/>
        <a:ext cx="2962656" cy="1473398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055991C-8B8E-4C2B-82EC-9D292B259197}">
      <dsp:nvSpPr>
        <dsp:cNvPr id="0" name=""/>
        <dsp:cNvSpPr/>
      </dsp:nvSpPr>
      <dsp:spPr>
        <a:xfrm>
          <a:off x="2349757" y="502091"/>
          <a:ext cx="3356312" cy="3356312"/>
        </a:xfrm>
        <a:prstGeom prst="blockArc">
          <a:avLst>
            <a:gd name="adj1" fmla="val 10853111"/>
            <a:gd name="adj2" fmla="val 16382301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0455B2-048B-4498-8000-FC85E5DE4AFA}">
      <dsp:nvSpPr>
        <dsp:cNvPr id="0" name=""/>
        <dsp:cNvSpPr/>
      </dsp:nvSpPr>
      <dsp:spPr>
        <a:xfrm>
          <a:off x="2349679" y="506704"/>
          <a:ext cx="3356312" cy="3356312"/>
        </a:xfrm>
        <a:prstGeom prst="blockArc">
          <a:avLst>
            <a:gd name="adj1" fmla="val 5217535"/>
            <a:gd name="adj2" fmla="val 10862786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C2B03D-6FB1-4D50-902A-E28A50C8D964}">
      <dsp:nvSpPr>
        <dsp:cNvPr id="0" name=""/>
        <dsp:cNvSpPr/>
      </dsp:nvSpPr>
      <dsp:spPr>
        <a:xfrm>
          <a:off x="2436643" y="504396"/>
          <a:ext cx="3356312" cy="3356312"/>
        </a:xfrm>
        <a:prstGeom prst="blockArc">
          <a:avLst>
            <a:gd name="adj1" fmla="val 0"/>
            <a:gd name="adj2" fmla="val 5400000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8DC034-A7CC-4893-89F6-763DFA7C4356}">
      <dsp:nvSpPr>
        <dsp:cNvPr id="0" name=""/>
        <dsp:cNvSpPr/>
      </dsp:nvSpPr>
      <dsp:spPr>
        <a:xfrm>
          <a:off x="2436643" y="504396"/>
          <a:ext cx="3356312" cy="3356312"/>
        </a:xfrm>
        <a:prstGeom prst="blockArc">
          <a:avLst>
            <a:gd name="adj1" fmla="val 16200000"/>
            <a:gd name="adj2" fmla="val 0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F1F5EA-0926-48F9-9199-0F6224BBC1D2}">
      <dsp:nvSpPr>
        <dsp:cNvPr id="0" name=""/>
        <dsp:cNvSpPr/>
      </dsp:nvSpPr>
      <dsp:spPr>
        <a:xfrm>
          <a:off x="3342270" y="1410022"/>
          <a:ext cx="1545059" cy="15450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200" kern="1200" dirty="0" smtClean="0"/>
            <a:t>Planeamento por etapas</a:t>
          </a:r>
          <a:endParaRPr lang="pt-PT" sz="1200" kern="1200" dirty="0"/>
        </a:p>
      </dsp:txBody>
      <dsp:txXfrm>
        <a:off x="3342270" y="1410022"/>
        <a:ext cx="1545059" cy="1545059"/>
      </dsp:txXfrm>
    </dsp:sp>
    <dsp:sp modelId="{BA249721-2BEF-4DD1-B63E-D9A3B7EDE1A2}">
      <dsp:nvSpPr>
        <dsp:cNvPr id="0" name=""/>
        <dsp:cNvSpPr/>
      </dsp:nvSpPr>
      <dsp:spPr>
        <a:xfrm>
          <a:off x="3574029" y="2560"/>
          <a:ext cx="1081541" cy="108154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200" kern="1200" dirty="0" smtClean="0"/>
            <a:t>1ª Etapa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200" kern="1200" dirty="0" smtClean="0"/>
            <a:t>Avaliação inicial</a:t>
          </a:r>
          <a:endParaRPr lang="pt-PT" sz="1200" kern="1200" dirty="0"/>
        </a:p>
      </dsp:txBody>
      <dsp:txXfrm>
        <a:off x="3574029" y="2560"/>
        <a:ext cx="1081541" cy="1081541"/>
      </dsp:txXfrm>
    </dsp:sp>
    <dsp:sp modelId="{9890C60F-82AE-4D77-B997-BAD5DCB41EF5}">
      <dsp:nvSpPr>
        <dsp:cNvPr id="0" name=""/>
        <dsp:cNvSpPr/>
      </dsp:nvSpPr>
      <dsp:spPr>
        <a:xfrm>
          <a:off x="5213250" y="1641781"/>
          <a:ext cx="1081541" cy="108154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200" kern="1200" dirty="0" smtClean="0"/>
            <a:t>2ª Etapa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200" kern="1200" dirty="0" smtClean="0"/>
            <a:t>Desenvolvimento e aprendizagem</a:t>
          </a:r>
          <a:endParaRPr lang="pt-PT" sz="1200" kern="1200" dirty="0"/>
        </a:p>
      </dsp:txBody>
      <dsp:txXfrm>
        <a:off x="5213250" y="1641781"/>
        <a:ext cx="1081541" cy="1081541"/>
      </dsp:txXfrm>
    </dsp:sp>
    <dsp:sp modelId="{C211BA9C-F4D1-4A33-889B-4BE6D3603539}">
      <dsp:nvSpPr>
        <dsp:cNvPr id="0" name=""/>
        <dsp:cNvSpPr/>
      </dsp:nvSpPr>
      <dsp:spPr>
        <a:xfrm>
          <a:off x="3574029" y="3281002"/>
          <a:ext cx="1081541" cy="108154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200" kern="1200" dirty="0" smtClean="0"/>
            <a:t>3ª Etapa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200" kern="1200" dirty="0" smtClean="0"/>
            <a:t>Desenvolvimento e aplicação</a:t>
          </a:r>
          <a:endParaRPr lang="pt-PT" sz="1200" kern="1200" dirty="0"/>
        </a:p>
      </dsp:txBody>
      <dsp:txXfrm>
        <a:off x="3574029" y="3281002"/>
        <a:ext cx="1081541" cy="1081541"/>
      </dsp:txXfrm>
    </dsp:sp>
    <dsp:sp modelId="{13CE22DF-B42B-4865-9113-D8A2A6813F4F}">
      <dsp:nvSpPr>
        <dsp:cNvPr id="0" name=""/>
        <dsp:cNvSpPr/>
      </dsp:nvSpPr>
      <dsp:spPr>
        <a:xfrm>
          <a:off x="1848117" y="1614153"/>
          <a:ext cx="1081541" cy="108154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200" kern="1200" dirty="0" smtClean="0"/>
            <a:t>4ª Etapa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200" kern="1200" dirty="0" smtClean="0"/>
            <a:t>Revisão e consolidação</a:t>
          </a:r>
          <a:endParaRPr lang="pt-PT" sz="1200" kern="1200" dirty="0"/>
        </a:p>
      </dsp:txBody>
      <dsp:txXfrm>
        <a:off x="1848117" y="1614153"/>
        <a:ext cx="1081541" cy="1081541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0EBDDFE-746E-4410-A585-B9AA54D5EA8F}">
      <dsp:nvSpPr>
        <dsp:cNvPr id="0" name=""/>
        <dsp:cNvSpPr/>
      </dsp:nvSpPr>
      <dsp:spPr>
        <a:xfrm>
          <a:off x="3094" y="190898"/>
          <a:ext cx="1860500" cy="5097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400" kern="1200" dirty="0" smtClean="0"/>
            <a:t>Avaliação Inicial</a:t>
          </a:r>
          <a:endParaRPr lang="pt-PT" sz="1400" kern="1200" dirty="0"/>
        </a:p>
      </dsp:txBody>
      <dsp:txXfrm>
        <a:off x="3094" y="190898"/>
        <a:ext cx="1860500" cy="509762"/>
      </dsp:txXfrm>
    </dsp:sp>
    <dsp:sp modelId="{ED19E997-2F37-4578-BC38-FBB5B1611CED}">
      <dsp:nvSpPr>
        <dsp:cNvPr id="0" name=""/>
        <dsp:cNvSpPr/>
      </dsp:nvSpPr>
      <dsp:spPr>
        <a:xfrm>
          <a:off x="3094" y="700660"/>
          <a:ext cx="1860500" cy="415043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400" kern="1200" dirty="0" smtClean="0"/>
            <a:t>Decorre segundo as regras estabelecidas pelo DEF;</a:t>
          </a:r>
          <a:endParaRPr lang="pt-PT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400" kern="1200" dirty="0" smtClean="0"/>
            <a:t>Sensivelmente 5 semanas;</a:t>
          </a:r>
          <a:endParaRPr lang="pt-PT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400" kern="1200" dirty="0" smtClean="0"/>
            <a:t>Caracterização das turmas;</a:t>
          </a:r>
          <a:endParaRPr lang="pt-PT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400" kern="1200" dirty="0" smtClean="0"/>
            <a:t>Dupla função;</a:t>
          </a:r>
          <a:endParaRPr lang="pt-PT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400" kern="1200" dirty="0" smtClean="0"/>
            <a:t>Diagnóstico</a:t>
          </a:r>
          <a:endParaRPr lang="pt-PT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400" kern="1200" dirty="0" smtClean="0"/>
            <a:t>Prognóstico</a:t>
          </a:r>
          <a:endParaRPr lang="pt-PT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400" kern="1200" dirty="0" smtClean="0"/>
            <a:t>Determinar prioridades de matérias;</a:t>
          </a:r>
          <a:endParaRPr lang="pt-PT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400" kern="1200" dirty="0" smtClean="0"/>
            <a:t>Organizar o trabalho desenvolvido ao longo do ano (PAT);</a:t>
          </a:r>
          <a:endParaRPr lang="pt-PT" sz="1400" kern="1200" dirty="0"/>
        </a:p>
      </dsp:txBody>
      <dsp:txXfrm>
        <a:off x="3094" y="700660"/>
        <a:ext cx="1860500" cy="4150439"/>
      </dsp:txXfrm>
    </dsp:sp>
    <dsp:sp modelId="{6AB6DB4D-EBB0-43F7-8DFC-D121A98E8D57}">
      <dsp:nvSpPr>
        <dsp:cNvPr id="0" name=""/>
        <dsp:cNvSpPr/>
      </dsp:nvSpPr>
      <dsp:spPr>
        <a:xfrm>
          <a:off x="2124064" y="190898"/>
          <a:ext cx="1860500" cy="5097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400" kern="1200" dirty="0" smtClean="0"/>
            <a:t>Desenvolvimento e aprendizagem</a:t>
          </a:r>
          <a:endParaRPr lang="pt-PT" sz="1400" kern="1200" dirty="0"/>
        </a:p>
      </dsp:txBody>
      <dsp:txXfrm>
        <a:off x="2124064" y="190898"/>
        <a:ext cx="1860500" cy="509762"/>
      </dsp:txXfrm>
    </dsp:sp>
    <dsp:sp modelId="{DD04EF23-CB83-4401-B6EB-DFC4BD746A03}">
      <dsp:nvSpPr>
        <dsp:cNvPr id="0" name=""/>
        <dsp:cNvSpPr/>
      </dsp:nvSpPr>
      <dsp:spPr>
        <a:xfrm>
          <a:off x="2124064" y="700660"/>
          <a:ext cx="1860500" cy="415043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400" kern="1200" dirty="0" smtClean="0"/>
            <a:t>Formação de grupos de trabalho;</a:t>
          </a:r>
          <a:endParaRPr lang="pt-PT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400" kern="1200" dirty="0" smtClean="0"/>
            <a:t>Etapa que mais se prolongou, sensivelmente 30 blocos de 45 minutos;</a:t>
          </a:r>
          <a:endParaRPr lang="pt-PT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400" kern="1200" dirty="0" smtClean="0"/>
            <a:t>Perseguir os objetivos traçados (PAT);</a:t>
          </a:r>
          <a:endParaRPr lang="pt-PT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400" kern="1200" dirty="0" smtClean="0"/>
            <a:t>Adquirir novos conhecimentos, adequados ao grau de dificuldade;</a:t>
          </a:r>
          <a:endParaRPr lang="pt-PT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400" kern="1200" dirty="0" smtClean="0"/>
            <a:t>Melhoria da condição física;</a:t>
          </a:r>
          <a:endParaRPr lang="pt-PT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t-PT" sz="1400" kern="1200" dirty="0"/>
        </a:p>
      </dsp:txBody>
      <dsp:txXfrm>
        <a:off x="2124064" y="700660"/>
        <a:ext cx="1860500" cy="4150439"/>
      </dsp:txXfrm>
    </dsp:sp>
    <dsp:sp modelId="{2B68B781-B216-444B-8FF9-68865BA0A00F}">
      <dsp:nvSpPr>
        <dsp:cNvPr id="0" name=""/>
        <dsp:cNvSpPr/>
      </dsp:nvSpPr>
      <dsp:spPr>
        <a:xfrm>
          <a:off x="4245035" y="190898"/>
          <a:ext cx="1860500" cy="5097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400" kern="1200" dirty="0" smtClean="0"/>
            <a:t>Desenvolvimento e aplicação</a:t>
          </a:r>
          <a:endParaRPr lang="pt-PT" sz="1400" kern="1200" dirty="0"/>
        </a:p>
      </dsp:txBody>
      <dsp:txXfrm>
        <a:off x="4245035" y="190898"/>
        <a:ext cx="1860500" cy="509762"/>
      </dsp:txXfrm>
    </dsp:sp>
    <dsp:sp modelId="{3BA66CB5-6DFE-4F3E-A21A-5125211C0CE0}">
      <dsp:nvSpPr>
        <dsp:cNvPr id="0" name=""/>
        <dsp:cNvSpPr/>
      </dsp:nvSpPr>
      <dsp:spPr>
        <a:xfrm>
          <a:off x="4245035" y="700660"/>
          <a:ext cx="1860500" cy="415043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400" kern="1200" dirty="0" smtClean="0"/>
            <a:t>Sensivelmente 28 blocos de 45 minutos;</a:t>
          </a:r>
          <a:endParaRPr lang="pt-PT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400" kern="1200" dirty="0" smtClean="0"/>
            <a:t>Aplicar os conhecimentos adquiridos anteriormente no sentido de os desenvolver;</a:t>
          </a:r>
          <a:endParaRPr lang="pt-PT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400" kern="1200" dirty="0" smtClean="0"/>
            <a:t>Melhoria da condição física;</a:t>
          </a:r>
          <a:endParaRPr lang="pt-PT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400" kern="1200" dirty="0" smtClean="0"/>
            <a:t>Continuar a melhorar as matérias;</a:t>
          </a:r>
          <a:endParaRPr lang="pt-PT" sz="1400" kern="1200" dirty="0"/>
        </a:p>
      </dsp:txBody>
      <dsp:txXfrm>
        <a:off x="4245035" y="700660"/>
        <a:ext cx="1860500" cy="4150439"/>
      </dsp:txXfrm>
    </dsp:sp>
    <dsp:sp modelId="{EF4352B5-6FAE-4C1F-A7CD-3499D445F9A1}">
      <dsp:nvSpPr>
        <dsp:cNvPr id="0" name=""/>
        <dsp:cNvSpPr/>
      </dsp:nvSpPr>
      <dsp:spPr>
        <a:xfrm>
          <a:off x="6366005" y="190898"/>
          <a:ext cx="1860500" cy="5097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400" kern="1200" dirty="0" smtClean="0"/>
            <a:t>Revisão e consolidação</a:t>
          </a:r>
          <a:endParaRPr lang="pt-PT" sz="1400" kern="1200" dirty="0"/>
        </a:p>
      </dsp:txBody>
      <dsp:txXfrm>
        <a:off x="6366005" y="190898"/>
        <a:ext cx="1860500" cy="509762"/>
      </dsp:txXfrm>
    </dsp:sp>
    <dsp:sp modelId="{13D2723D-9DB5-433D-BE8C-60291818E3BF}">
      <dsp:nvSpPr>
        <dsp:cNvPr id="0" name=""/>
        <dsp:cNvSpPr/>
      </dsp:nvSpPr>
      <dsp:spPr>
        <a:xfrm>
          <a:off x="6366005" y="700660"/>
          <a:ext cx="1860500" cy="415043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400" kern="1200" dirty="0" smtClean="0"/>
            <a:t>Rever todas as matérias lecionadas ao longo do ano letivo no sentido de as consolidar;</a:t>
          </a:r>
          <a:endParaRPr lang="pt-PT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t-PT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400" kern="1200" dirty="0" smtClean="0"/>
            <a:t>Abordar conteúdos que necessitam ser consolidados; </a:t>
          </a:r>
          <a:endParaRPr lang="pt-PT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400" kern="1200" dirty="0" smtClean="0"/>
            <a:t>Perceber a evolução dos alunos ao longo do ano;</a:t>
          </a:r>
          <a:endParaRPr lang="pt-PT" sz="1400" kern="1200" dirty="0"/>
        </a:p>
      </dsp:txBody>
      <dsp:txXfrm>
        <a:off x="6366005" y="700660"/>
        <a:ext cx="1860500" cy="4150439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6F77F31-3FC9-4304-8CF4-B684BBB376DA}">
      <dsp:nvSpPr>
        <dsp:cNvPr id="0" name=""/>
        <dsp:cNvSpPr/>
      </dsp:nvSpPr>
      <dsp:spPr>
        <a:xfrm>
          <a:off x="2632540" y="276150"/>
          <a:ext cx="3568716" cy="3568716"/>
        </a:xfrm>
        <a:prstGeom prst="pie">
          <a:avLst>
            <a:gd name="adj1" fmla="val 162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800" kern="1200" dirty="0" smtClean="0"/>
            <a:t>Área da aptidão física</a:t>
          </a:r>
          <a:endParaRPr lang="pt-PT" sz="1800" kern="1200" dirty="0"/>
        </a:p>
      </dsp:txBody>
      <dsp:txXfrm>
        <a:off x="4513338" y="1032378"/>
        <a:ext cx="1274541" cy="1062118"/>
      </dsp:txXfrm>
    </dsp:sp>
    <dsp:sp modelId="{A42FEFEA-6F7C-4C52-998E-2DAD4CA86BB8}">
      <dsp:nvSpPr>
        <dsp:cNvPr id="0" name=""/>
        <dsp:cNvSpPr/>
      </dsp:nvSpPr>
      <dsp:spPr>
        <a:xfrm>
          <a:off x="2559041" y="403604"/>
          <a:ext cx="3568716" cy="3568716"/>
        </a:xfrm>
        <a:prstGeom prst="pie">
          <a:avLst>
            <a:gd name="adj1" fmla="val 18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800" kern="1200" dirty="0" smtClean="0"/>
            <a:t>Conhecimentos</a:t>
          </a:r>
          <a:endParaRPr lang="pt-PT" sz="1800" kern="1200" dirty="0"/>
        </a:p>
      </dsp:txBody>
      <dsp:txXfrm>
        <a:off x="3408736" y="2719022"/>
        <a:ext cx="1911812" cy="934663"/>
      </dsp:txXfrm>
    </dsp:sp>
    <dsp:sp modelId="{F4AA5F1F-17D0-4DF1-B4CC-9E0CACA70150}">
      <dsp:nvSpPr>
        <dsp:cNvPr id="0" name=""/>
        <dsp:cNvSpPr/>
      </dsp:nvSpPr>
      <dsp:spPr>
        <a:xfrm>
          <a:off x="2485543" y="276150"/>
          <a:ext cx="3568716" cy="3568716"/>
        </a:xfrm>
        <a:prstGeom prst="pie">
          <a:avLst>
            <a:gd name="adj1" fmla="val 90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800" kern="1200" dirty="0" smtClean="0"/>
            <a:t>Área da atividade física (Matérias) </a:t>
          </a:r>
          <a:endParaRPr lang="pt-PT" sz="1800" kern="1200" dirty="0"/>
        </a:p>
      </dsp:txBody>
      <dsp:txXfrm>
        <a:off x="2898919" y="1032378"/>
        <a:ext cx="1274541" cy="1062118"/>
      </dsp:txXfrm>
    </dsp:sp>
    <dsp:sp modelId="{0FA7A16B-90E6-45EB-8FEB-B6737C31F030}">
      <dsp:nvSpPr>
        <dsp:cNvPr id="0" name=""/>
        <dsp:cNvSpPr/>
      </dsp:nvSpPr>
      <dsp:spPr>
        <a:xfrm>
          <a:off x="2411914" y="55230"/>
          <a:ext cx="4010557" cy="4010557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tint val="6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p3d z="5008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10D5317-DEAF-4558-8860-482332F11283}">
      <dsp:nvSpPr>
        <dsp:cNvPr id="0" name=""/>
        <dsp:cNvSpPr/>
      </dsp:nvSpPr>
      <dsp:spPr>
        <a:xfrm>
          <a:off x="2338121" y="182458"/>
          <a:ext cx="4010557" cy="4010557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tint val="6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p3d z="5008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ADB47EE-DB84-4955-9D2E-0D4C985C25C3}">
      <dsp:nvSpPr>
        <dsp:cNvPr id="0" name=""/>
        <dsp:cNvSpPr/>
      </dsp:nvSpPr>
      <dsp:spPr>
        <a:xfrm>
          <a:off x="2264328" y="55230"/>
          <a:ext cx="4010557" cy="4010557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tint val="6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p3d z="5008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93B9C91-B07C-4FB8-ABC3-30197EE4E58B}">
      <dsp:nvSpPr>
        <dsp:cNvPr id="0" name=""/>
        <dsp:cNvSpPr/>
      </dsp:nvSpPr>
      <dsp:spPr>
        <a:xfrm>
          <a:off x="1587" y="0"/>
          <a:ext cx="4042469" cy="4572000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6012" rIns="124460" bIns="0" numCol="1" spcCol="1270" anchor="t" anchorCtr="0">
          <a:noAutofit/>
        </a:bodyPr>
        <a:lstStyle/>
        <a:p>
          <a:pPr lvl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800" kern="1200" dirty="0" smtClean="0"/>
            <a:t>Avaliação Formativa</a:t>
          </a:r>
          <a:endParaRPr lang="pt-PT" sz="2800" kern="1200" dirty="0"/>
        </a:p>
      </dsp:txBody>
      <dsp:txXfrm rot="16200000">
        <a:off x="-1468685" y="1470273"/>
        <a:ext cx="3749040" cy="808493"/>
      </dsp:txXfrm>
    </dsp:sp>
    <dsp:sp modelId="{C6AC0465-3F6A-4D7C-8612-3F6C4B54F66E}">
      <dsp:nvSpPr>
        <dsp:cNvPr id="0" name=""/>
        <dsp:cNvSpPr/>
      </dsp:nvSpPr>
      <dsp:spPr>
        <a:xfrm>
          <a:off x="810081" y="0"/>
          <a:ext cx="3011639" cy="4572000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2009" rIns="0" bIns="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100" kern="1200" dirty="0" smtClean="0"/>
            <a:t>Acompanha o processo ensino-aprendizagem;</a:t>
          </a:r>
        </a:p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100" kern="1200" dirty="0" smtClean="0"/>
            <a:t>Identifica as aprendizagens</a:t>
          </a:r>
        </a:p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100" kern="1200" dirty="0" smtClean="0"/>
            <a:t>Função motivadora e de aferição constante</a:t>
          </a:r>
        </a:p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100" kern="1200" dirty="0" smtClean="0"/>
            <a:t>Permitiu-me recolher informações pertinentes sobre todos os aspetos do processo ensino-aprendizagem</a:t>
          </a:r>
          <a:endParaRPr lang="pt-PT" sz="2100" kern="1200" dirty="0"/>
        </a:p>
      </dsp:txBody>
      <dsp:txXfrm>
        <a:off x="810081" y="0"/>
        <a:ext cx="3011639" cy="4572000"/>
      </dsp:txXfrm>
    </dsp:sp>
    <dsp:sp modelId="{ED8A4AB0-C2A6-444C-8011-3155B770F38C}">
      <dsp:nvSpPr>
        <dsp:cNvPr id="0" name=""/>
        <dsp:cNvSpPr/>
      </dsp:nvSpPr>
      <dsp:spPr>
        <a:xfrm>
          <a:off x="4185543" y="0"/>
          <a:ext cx="4042469" cy="4572000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6012" rIns="124460" bIns="0" numCol="1" spcCol="1270" anchor="t" anchorCtr="0">
          <a:noAutofit/>
        </a:bodyPr>
        <a:lstStyle/>
        <a:p>
          <a:pPr lvl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800" kern="1200" dirty="0" smtClean="0"/>
            <a:t>Avaliação Sumativa</a:t>
          </a:r>
          <a:endParaRPr lang="pt-PT" sz="2800" kern="1200" dirty="0"/>
        </a:p>
      </dsp:txBody>
      <dsp:txXfrm rot="16200000">
        <a:off x="2715270" y="1470273"/>
        <a:ext cx="3749040" cy="808493"/>
      </dsp:txXfrm>
    </dsp:sp>
    <dsp:sp modelId="{70915664-F390-47B5-9197-8DEA3B569B45}">
      <dsp:nvSpPr>
        <dsp:cNvPr id="0" name=""/>
        <dsp:cNvSpPr/>
      </dsp:nvSpPr>
      <dsp:spPr>
        <a:xfrm>
          <a:off x="3538736" y="3922488"/>
          <a:ext cx="1043622" cy="606370"/>
        </a:xfrm>
        <a:prstGeom prst="leftRightArrow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EFD8F2-9EC3-4840-A0ED-5B76E9A29BD9}">
      <dsp:nvSpPr>
        <dsp:cNvPr id="0" name=""/>
        <dsp:cNvSpPr/>
      </dsp:nvSpPr>
      <dsp:spPr>
        <a:xfrm>
          <a:off x="4994037" y="0"/>
          <a:ext cx="3011639" cy="4572000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2009" rIns="0" bIns="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100" kern="1200" dirty="0" smtClean="0"/>
            <a:t>Balanço de resultados no final de um segmento de ensino</a:t>
          </a:r>
        </a:p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100" kern="1200" dirty="0" smtClean="0"/>
            <a:t>Presta-se à classificação</a:t>
          </a:r>
        </a:p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100" kern="1200" dirty="0" smtClean="0"/>
            <a:t>Permitiu-me recolher informação pertinente que não foi possível recolher através da A.F</a:t>
          </a:r>
          <a:endParaRPr lang="pt-PT" sz="2100" kern="1200" dirty="0"/>
        </a:p>
      </dsp:txBody>
      <dsp:txXfrm>
        <a:off x="4994037" y="0"/>
        <a:ext cx="3011639" cy="4572000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696772C-B425-4F6D-8CCD-C0B2453EB63B}">
      <dsp:nvSpPr>
        <dsp:cNvPr id="0" name=""/>
        <dsp:cNvSpPr/>
      </dsp:nvSpPr>
      <dsp:spPr>
        <a:xfrm>
          <a:off x="2464593" y="61"/>
          <a:ext cx="1166812" cy="11668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300" kern="1200" dirty="0" smtClean="0"/>
            <a:t>Instrução</a:t>
          </a:r>
          <a:endParaRPr lang="pt-PT" sz="1300" kern="1200" dirty="0"/>
        </a:p>
      </dsp:txBody>
      <dsp:txXfrm>
        <a:off x="2464593" y="61"/>
        <a:ext cx="1166812" cy="1166812"/>
      </dsp:txXfrm>
    </dsp:sp>
    <dsp:sp modelId="{C2F1AAF3-0FE7-45EA-B582-760901E88A96}">
      <dsp:nvSpPr>
        <dsp:cNvPr id="0" name=""/>
        <dsp:cNvSpPr/>
      </dsp:nvSpPr>
      <dsp:spPr>
        <a:xfrm rot="2700000">
          <a:off x="3506165" y="999880"/>
          <a:ext cx="310294" cy="3937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1100" kern="1200"/>
        </a:p>
      </dsp:txBody>
      <dsp:txXfrm rot="2700000">
        <a:off x="3506165" y="999880"/>
        <a:ext cx="310294" cy="393799"/>
      </dsp:txXfrm>
    </dsp:sp>
    <dsp:sp modelId="{37327F82-C9E0-4D8E-B6D7-170B9C6E8CB1}">
      <dsp:nvSpPr>
        <dsp:cNvPr id="0" name=""/>
        <dsp:cNvSpPr/>
      </dsp:nvSpPr>
      <dsp:spPr>
        <a:xfrm>
          <a:off x="3703638" y="1239105"/>
          <a:ext cx="1166812" cy="11668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300" kern="1200" dirty="0" smtClean="0"/>
            <a:t>Clima</a:t>
          </a:r>
          <a:endParaRPr lang="pt-PT" sz="1300" kern="1200" dirty="0"/>
        </a:p>
      </dsp:txBody>
      <dsp:txXfrm>
        <a:off x="3703638" y="1239105"/>
        <a:ext cx="1166812" cy="1166812"/>
      </dsp:txXfrm>
    </dsp:sp>
    <dsp:sp modelId="{661D0860-B001-4966-B142-3B95065574B5}">
      <dsp:nvSpPr>
        <dsp:cNvPr id="0" name=""/>
        <dsp:cNvSpPr/>
      </dsp:nvSpPr>
      <dsp:spPr>
        <a:xfrm rot="8100000">
          <a:off x="3518584" y="2238924"/>
          <a:ext cx="310294" cy="3937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1100" kern="1200"/>
        </a:p>
      </dsp:txBody>
      <dsp:txXfrm rot="8100000">
        <a:off x="3518584" y="2238924"/>
        <a:ext cx="310294" cy="393799"/>
      </dsp:txXfrm>
    </dsp:sp>
    <dsp:sp modelId="{E8BE1E35-EC05-4B19-B531-00C37AC71B37}">
      <dsp:nvSpPr>
        <dsp:cNvPr id="0" name=""/>
        <dsp:cNvSpPr/>
      </dsp:nvSpPr>
      <dsp:spPr>
        <a:xfrm>
          <a:off x="2464593" y="2478150"/>
          <a:ext cx="1166812" cy="11668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300" kern="1200" dirty="0" smtClean="0"/>
            <a:t>Gestão</a:t>
          </a:r>
          <a:endParaRPr lang="pt-PT" sz="1300" kern="1200" dirty="0"/>
        </a:p>
      </dsp:txBody>
      <dsp:txXfrm>
        <a:off x="2464593" y="2478150"/>
        <a:ext cx="1166812" cy="1166812"/>
      </dsp:txXfrm>
    </dsp:sp>
    <dsp:sp modelId="{DD17FA45-F574-45F0-8277-2CCE48DA4686}">
      <dsp:nvSpPr>
        <dsp:cNvPr id="0" name=""/>
        <dsp:cNvSpPr/>
      </dsp:nvSpPr>
      <dsp:spPr>
        <a:xfrm rot="13500000">
          <a:off x="2279540" y="2251344"/>
          <a:ext cx="310294" cy="3937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1100" kern="1200"/>
        </a:p>
      </dsp:txBody>
      <dsp:txXfrm rot="13500000">
        <a:off x="2279540" y="2251344"/>
        <a:ext cx="310294" cy="393799"/>
      </dsp:txXfrm>
    </dsp:sp>
    <dsp:sp modelId="{5F62CD97-1DF0-4CE8-8869-DCFC0FC3BE73}">
      <dsp:nvSpPr>
        <dsp:cNvPr id="0" name=""/>
        <dsp:cNvSpPr/>
      </dsp:nvSpPr>
      <dsp:spPr>
        <a:xfrm>
          <a:off x="1225549" y="1239105"/>
          <a:ext cx="1166812" cy="11668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300" kern="1200" dirty="0" smtClean="0"/>
            <a:t>Disciplina</a:t>
          </a:r>
          <a:endParaRPr lang="pt-PT" sz="1300" kern="1200" dirty="0"/>
        </a:p>
      </dsp:txBody>
      <dsp:txXfrm>
        <a:off x="1225549" y="1239105"/>
        <a:ext cx="1166812" cy="1166812"/>
      </dsp:txXfrm>
    </dsp:sp>
    <dsp:sp modelId="{644D24BB-6327-48EE-A6F3-5FC22C409579}">
      <dsp:nvSpPr>
        <dsp:cNvPr id="0" name=""/>
        <dsp:cNvSpPr/>
      </dsp:nvSpPr>
      <dsp:spPr>
        <a:xfrm rot="18900000">
          <a:off x="2267120" y="1012299"/>
          <a:ext cx="310294" cy="3937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1100" kern="1200"/>
        </a:p>
      </dsp:txBody>
      <dsp:txXfrm rot="18900000">
        <a:off x="2267120" y="1012299"/>
        <a:ext cx="310294" cy="393799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EC09FDF-2ED0-43DD-87A4-33ABF29B7077}">
      <dsp:nvSpPr>
        <dsp:cNvPr id="0" name=""/>
        <dsp:cNvSpPr/>
      </dsp:nvSpPr>
      <dsp:spPr>
        <a:xfrm>
          <a:off x="2857" y="160727"/>
          <a:ext cx="2786062" cy="547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900" kern="1200" dirty="0" smtClean="0"/>
            <a:t>Cabeçalho</a:t>
          </a:r>
          <a:endParaRPr lang="pt-PT" sz="1900" kern="1200" dirty="0"/>
        </a:p>
      </dsp:txBody>
      <dsp:txXfrm>
        <a:off x="2857" y="160727"/>
        <a:ext cx="2786062" cy="547200"/>
      </dsp:txXfrm>
    </dsp:sp>
    <dsp:sp modelId="{A86DDAE4-EF25-466D-ADA7-42B20E4CC5D1}">
      <dsp:nvSpPr>
        <dsp:cNvPr id="0" name=""/>
        <dsp:cNvSpPr/>
      </dsp:nvSpPr>
      <dsp:spPr>
        <a:xfrm>
          <a:off x="2857" y="707927"/>
          <a:ext cx="2786062" cy="299239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900" kern="1200" dirty="0" smtClean="0"/>
            <a:t>Matérias nucleares</a:t>
          </a:r>
          <a:endParaRPr lang="pt-PT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900" kern="1200" dirty="0" smtClean="0"/>
            <a:t>Instalação</a:t>
          </a:r>
          <a:endParaRPr lang="pt-PT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900" kern="1200" dirty="0" smtClean="0"/>
            <a:t>Tempo (duração da aula)</a:t>
          </a:r>
          <a:endParaRPr lang="pt-PT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900" kern="1200" dirty="0" smtClean="0"/>
            <a:t>Turma</a:t>
          </a:r>
          <a:endParaRPr lang="pt-PT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900" kern="1200" dirty="0" smtClean="0"/>
            <a:t>Recursos Materiais</a:t>
          </a:r>
          <a:endParaRPr lang="pt-PT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900" kern="1200" dirty="0" smtClean="0"/>
            <a:t>Grupos de trabalho</a:t>
          </a:r>
          <a:endParaRPr lang="pt-PT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900" kern="1200" dirty="0" smtClean="0"/>
            <a:t>Objetivos</a:t>
          </a:r>
          <a:endParaRPr lang="pt-PT" sz="1900" kern="1200" dirty="0"/>
        </a:p>
      </dsp:txBody>
      <dsp:txXfrm>
        <a:off x="2857" y="707927"/>
        <a:ext cx="2786062" cy="2992393"/>
      </dsp:txXfrm>
    </dsp:sp>
    <dsp:sp modelId="{864184B3-3CDC-4D67-BFF2-6E8B709E3A86}">
      <dsp:nvSpPr>
        <dsp:cNvPr id="0" name=""/>
        <dsp:cNvSpPr/>
      </dsp:nvSpPr>
      <dsp:spPr>
        <a:xfrm>
          <a:off x="3178968" y="160727"/>
          <a:ext cx="2786062" cy="547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900" kern="1200" dirty="0" smtClean="0"/>
            <a:t>Colunas do tempo</a:t>
          </a:r>
          <a:endParaRPr lang="pt-PT" sz="1900" kern="1200" dirty="0"/>
        </a:p>
      </dsp:txBody>
      <dsp:txXfrm>
        <a:off x="3178968" y="160727"/>
        <a:ext cx="2786062" cy="547200"/>
      </dsp:txXfrm>
    </dsp:sp>
    <dsp:sp modelId="{33B9425D-145E-426F-8948-26BBAE522271}">
      <dsp:nvSpPr>
        <dsp:cNvPr id="0" name=""/>
        <dsp:cNvSpPr/>
      </dsp:nvSpPr>
      <dsp:spPr>
        <a:xfrm>
          <a:off x="3178968" y="707927"/>
          <a:ext cx="2786062" cy="299239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900" kern="1200" dirty="0" smtClean="0"/>
            <a:t>Tempo Total</a:t>
          </a:r>
          <a:endParaRPr lang="pt-PT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900" kern="1200" dirty="0" smtClean="0"/>
            <a:t>Tempo de prática</a:t>
          </a:r>
          <a:endParaRPr lang="pt-PT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900" kern="1200" dirty="0" smtClean="0"/>
            <a:t>Sequência de tarefas</a:t>
          </a:r>
          <a:endParaRPr lang="pt-PT" sz="1900" kern="1200" dirty="0"/>
        </a:p>
      </dsp:txBody>
      <dsp:txXfrm>
        <a:off x="3178968" y="707927"/>
        <a:ext cx="2786062" cy="2992393"/>
      </dsp:txXfrm>
    </dsp:sp>
    <dsp:sp modelId="{51B12B49-F2E1-4310-9748-3EC5EE033953}">
      <dsp:nvSpPr>
        <dsp:cNvPr id="0" name=""/>
        <dsp:cNvSpPr/>
      </dsp:nvSpPr>
      <dsp:spPr>
        <a:xfrm>
          <a:off x="6355080" y="160727"/>
          <a:ext cx="2786062" cy="547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900" kern="1200" dirty="0" smtClean="0"/>
            <a:t>Fases da aula</a:t>
          </a:r>
          <a:endParaRPr lang="pt-PT" sz="1900" kern="1200" dirty="0"/>
        </a:p>
      </dsp:txBody>
      <dsp:txXfrm>
        <a:off x="6355080" y="160727"/>
        <a:ext cx="2786062" cy="547200"/>
      </dsp:txXfrm>
    </dsp:sp>
    <dsp:sp modelId="{8A09B0FE-A6C2-48D0-9B31-1A45CAD79B91}">
      <dsp:nvSpPr>
        <dsp:cNvPr id="0" name=""/>
        <dsp:cNvSpPr/>
      </dsp:nvSpPr>
      <dsp:spPr>
        <a:xfrm>
          <a:off x="6355080" y="707927"/>
          <a:ext cx="2786062" cy="299239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900" kern="1200" dirty="0" smtClean="0"/>
            <a:t>Parte inicial</a:t>
          </a:r>
          <a:endParaRPr lang="pt-PT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900" kern="1200" dirty="0" smtClean="0"/>
            <a:t>Parte principal</a:t>
          </a:r>
          <a:endParaRPr lang="pt-PT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900" kern="1200" dirty="0" smtClean="0"/>
            <a:t>Parte final</a:t>
          </a:r>
          <a:endParaRPr lang="pt-PT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t-PT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t-PT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900" kern="1200" dirty="0" smtClean="0"/>
            <a:t>Descrição da tarefa</a:t>
          </a:r>
          <a:endParaRPr lang="pt-PT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900" kern="1200" dirty="0" smtClean="0"/>
            <a:t>Estratégias de intervenção</a:t>
          </a:r>
          <a:endParaRPr lang="pt-PT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900" kern="1200" dirty="0" smtClean="0"/>
            <a:t>Critérios de êxito</a:t>
          </a:r>
          <a:endParaRPr lang="pt-PT" sz="1900" kern="1200" dirty="0"/>
        </a:p>
      </dsp:txBody>
      <dsp:txXfrm>
        <a:off x="6355080" y="707927"/>
        <a:ext cx="2786062" cy="29923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presOf axis="self"/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E91151-5B3F-4D95-B078-504ADD27EE9A}" type="datetimeFigureOut">
              <a:rPr lang="pt-PT" smtClean="0"/>
              <a:pPr/>
              <a:t>23-04-2014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3DD94D-BFAA-4585-85F8-1BDFA87B7A16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pt-PT" dirty="0" smtClean="0"/>
              <a:t>Agrupamento com 602 alunos</a:t>
            </a:r>
          </a:p>
          <a:p>
            <a:pPr>
              <a:buFont typeface="Arial" pitchFamily="34" charset="0"/>
              <a:buChar char="•"/>
            </a:pPr>
            <a:r>
              <a:rPr lang="pt-PT" dirty="0" smtClean="0"/>
              <a:t>Sede de agrupamento</a:t>
            </a:r>
          </a:p>
          <a:p>
            <a:pPr>
              <a:buFont typeface="Arial" pitchFamily="34" charset="0"/>
              <a:buChar char="•"/>
            </a:pPr>
            <a:r>
              <a:rPr lang="pt-PT" dirty="0" smtClean="0"/>
              <a:t>Locais desportivos adequados, dois ginásios</a:t>
            </a:r>
            <a:r>
              <a:rPr lang="pt-PT" baseline="0" dirty="0" smtClean="0"/>
              <a:t> e espaços exteriores</a:t>
            </a:r>
          </a:p>
          <a:p>
            <a:pPr>
              <a:buFont typeface="Arial" pitchFamily="34" charset="0"/>
              <a:buChar char="•"/>
            </a:pPr>
            <a:endParaRPr lang="pt-PT" baseline="0" dirty="0" smtClean="0"/>
          </a:p>
          <a:p>
            <a:pPr>
              <a:buFont typeface="Arial" pitchFamily="34" charset="0"/>
              <a:buChar char="•"/>
            </a:pPr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DD94D-BFAA-4585-85F8-1BDFA87B7A16}" type="slidenum">
              <a:rPr lang="pt-PT" smtClean="0"/>
              <a:pPr/>
              <a:t>2</a:t>
            </a:fld>
            <a:endParaRPr lang="pt-P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PT" dirty="0" smtClean="0"/>
              <a:t>Dia do Não</a:t>
            </a:r>
            <a:r>
              <a:rPr lang="pt-PT" baseline="0" dirty="0" smtClean="0"/>
              <a:t> fumador</a:t>
            </a:r>
          </a:p>
          <a:p>
            <a:r>
              <a:rPr lang="pt-PT" baseline="0" dirty="0" smtClean="0"/>
              <a:t>Corta mato</a:t>
            </a:r>
          </a:p>
          <a:p>
            <a:r>
              <a:rPr lang="pt-PT" baseline="0" dirty="0" smtClean="0"/>
              <a:t>Megas</a:t>
            </a:r>
          </a:p>
          <a:p>
            <a:r>
              <a:rPr lang="pt-PT" baseline="0" dirty="0" smtClean="0"/>
              <a:t>Torneios final período</a:t>
            </a:r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DD94D-BFAA-4585-85F8-1BDFA87B7A16}" type="slidenum">
              <a:rPr lang="pt-PT" smtClean="0"/>
              <a:pPr/>
              <a:t>4</a:t>
            </a:fld>
            <a:endParaRPr lang="pt-P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DD94D-BFAA-4585-85F8-1BDFA87B7A16}" type="slidenum">
              <a:rPr lang="pt-PT" smtClean="0"/>
              <a:pPr/>
              <a:t>5</a:t>
            </a:fld>
            <a:endParaRPr lang="pt-P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ângulo isósceles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28" name="Marcador de Posição da Data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E97E3011-F9E2-45C0-B231-C735415364EB}" type="datetimeFigureOut">
              <a:rPr lang="pt-PT" smtClean="0"/>
              <a:pPr/>
              <a:t>23-04-2014</a:t>
            </a:fld>
            <a:endParaRPr lang="pt-PT"/>
          </a:p>
        </p:txBody>
      </p:sp>
      <p:sp>
        <p:nvSpPr>
          <p:cNvPr id="17" name="Marcador de Posição do Rodapé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pt-PT"/>
          </a:p>
        </p:txBody>
      </p:sp>
      <p:sp>
        <p:nvSpPr>
          <p:cNvPr id="29" name="Marcador de Posição do Número do Diapositivo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6AA18E3B-FA08-4996-ADD9-DA28ABBEECBE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E3011-F9E2-45C0-B231-C735415364EB}" type="datetimeFigureOut">
              <a:rPr lang="pt-PT" smtClean="0"/>
              <a:pPr/>
              <a:t>23-04-2014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18E3B-FA08-4996-ADD9-DA28ABBEECBE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E3011-F9E2-45C0-B231-C735415364EB}" type="datetimeFigureOut">
              <a:rPr lang="pt-PT" smtClean="0"/>
              <a:pPr/>
              <a:t>23-04-2014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18E3B-FA08-4996-ADD9-DA28ABBEECBE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E97E3011-F9E2-45C0-B231-C735415364EB}" type="datetimeFigureOut">
              <a:rPr lang="pt-PT" smtClean="0"/>
              <a:pPr/>
              <a:t>23-04-2014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18E3B-FA08-4996-ADD9-DA28ABBEECBE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ângulo rectângulo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iângulo isósceles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E97E3011-F9E2-45C0-B231-C735415364EB}" type="datetimeFigureOut">
              <a:rPr lang="pt-PT" smtClean="0"/>
              <a:pPr/>
              <a:t>23-04-2014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6AA18E3B-FA08-4996-ADD9-DA28ABBEECBE}" type="slidenum">
              <a:rPr lang="pt-PT" smtClean="0"/>
              <a:pPr/>
              <a:t>‹nº›</a:t>
            </a:fld>
            <a:endParaRPr lang="pt-PT"/>
          </a:p>
        </p:txBody>
      </p:sp>
      <p:cxnSp>
        <p:nvCxnSpPr>
          <p:cNvPr id="11" name="Conexão recta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exão recta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97E3011-F9E2-45C0-B231-C735415364EB}" type="datetimeFigureOut">
              <a:rPr lang="pt-PT" smtClean="0"/>
              <a:pPr/>
              <a:t>23-04-2014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6AA18E3B-FA08-4996-ADD9-DA28ABBEECBE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E97E3011-F9E2-45C0-B231-C735415364EB}" type="datetimeFigureOut">
              <a:rPr lang="pt-PT" smtClean="0"/>
              <a:pPr/>
              <a:t>23-04-2014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6AA18E3B-FA08-4996-ADD9-DA28ABBEECBE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E3011-F9E2-45C0-B231-C735415364EB}" type="datetimeFigureOut">
              <a:rPr lang="pt-PT" smtClean="0"/>
              <a:pPr/>
              <a:t>23-04-2014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18E3B-FA08-4996-ADD9-DA28ABBEECBE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97E3011-F9E2-45C0-B231-C735415364EB}" type="datetimeFigureOut">
              <a:rPr lang="pt-PT" smtClean="0"/>
              <a:pPr/>
              <a:t>23-04-2014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6AA18E3B-FA08-4996-ADD9-DA28ABBEECBE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E97E3011-F9E2-45C0-B231-C735415364EB}" type="datetimeFigureOut">
              <a:rPr lang="pt-PT" smtClean="0"/>
              <a:pPr/>
              <a:t>23-04-2014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6AA18E3B-FA08-4996-ADD9-DA28ABBEECBE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E97E3011-F9E2-45C0-B231-C735415364EB}" type="datetimeFigureOut">
              <a:rPr lang="pt-PT" smtClean="0"/>
              <a:pPr/>
              <a:t>23-04-2014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6AA18E3B-FA08-4996-ADD9-DA28ABBEECBE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ângulo rectângulo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Conexão recta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exão recta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Marcador de Posição do Título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3" name="Marcador de Posição do Texto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14" name="Marcador de Posição da Data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97E3011-F9E2-45C0-B231-C735415364EB}" type="datetimeFigureOut">
              <a:rPr lang="pt-PT" smtClean="0"/>
              <a:pPr/>
              <a:t>23-04-2014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pt-PT"/>
          </a:p>
        </p:txBody>
      </p:sp>
      <p:sp>
        <p:nvSpPr>
          <p:cNvPr id="23" name="Marcador de Posição do Número do Diapositivo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6AA18E3B-FA08-4996-ADD9-DA28ABBEECBE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http://www.uevora.pt/gifs/titulo_1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9552" y="1556792"/>
            <a:ext cx="8062912" cy="1470025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pt-PT" sz="3200" dirty="0" smtClean="0"/>
              <a:t>Relatório da Prática de Ensino Supervisionada realizada na Escola Básica Conde Vilalva, Évora </a:t>
            </a:r>
            <a:endParaRPr lang="pt-PT" sz="32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3568" y="3140968"/>
            <a:ext cx="8062912" cy="1752600"/>
          </a:xfrm>
        </p:spPr>
        <p:txBody>
          <a:bodyPr>
            <a:normAutofit lnSpcReduction="10000"/>
          </a:bodyPr>
          <a:lstStyle/>
          <a:p>
            <a:pPr algn="ctr"/>
            <a:r>
              <a:rPr lang="pt-PT" dirty="0" smtClean="0"/>
              <a:t>Mestrado em Ensino da Educação Física nos Ensinos Básicos e Secundários</a:t>
            </a:r>
          </a:p>
          <a:p>
            <a:pPr algn="l"/>
            <a:endParaRPr lang="pt-PT" dirty="0" smtClean="0"/>
          </a:p>
          <a:p>
            <a:pPr algn="l"/>
            <a:r>
              <a:rPr lang="pt-PT" dirty="0" smtClean="0"/>
              <a:t>Realizado por: </a:t>
            </a:r>
            <a:r>
              <a:rPr lang="pt-PT" dirty="0" err="1" smtClean="0"/>
              <a:t>Philipe</a:t>
            </a:r>
            <a:r>
              <a:rPr lang="pt-PT" dirty="0" smtClean="0"/>
              <a:t> Rodrigues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0" y="5661248"/>
            <a:ext cx="34563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b="1" dirty="0" smtClean="0"/>
              <a:t>Orientador:</a:t>
            </a:r>
          </a:p>
          <a:p>
            <a:pPr algn="ctr"/>
            <a:r>
              <a:rPr lang="pt-PT" b="1" dirty="0" smtClean="0"/>
              <a:t>Mestre</a:t>
            </a:r>
            <a:r>
              <a:rPr lang="pt-PT" b="1" dirty="0" smtClean="0"/>
              <a:t> </a:t>
            </a:r>
            <a:r>
              <a:rPr lang="pt-PT" b="1" dirty="0" smtClean="0"/>
              <a:t>António José Marques Monteiro</a:t>
            </a:r>
            <a:endParaRPr lang="pt-PT" b="1" dirty="0"/>
          </a:p>
        </p:txBody>
      </p:sp>
      <p:pic>
        <p:nvPicPr>
          <p:cNvPr id="6" name="Imagem 5" descr="http://www.uevora.pt/gifs/titulo_1.jpg"/>
          <p:cNvPicPr/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0" y="0"/>
            <a:ext cx="9144000" cy="724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Metodologia de recolha e registo da A.F e A.S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Métodos de recolha:</a:t>
            </a:r>
          </a:p>
          <a:p>
            <a:pPr lvl="1"/>
            <a:r>
              <a:rPr lang="pt-PT" dirty="0" smtClean="0"/>
              <a:t>Visual</a:t>
            </a:r>
          </a:p>
          <a:p>
            <a:pPr lvl="1"/>
            <a:r>
              <a:rPr lang="pt-PT" dirty="0" smtClean="0"/>
              <a:t>Verbal </a:t>
            </a:r>
          </a:p>
          <a:p>
            <a:pPr lvl="1"/>
            <a:r>
              <a:rPr lang="pt-PT" dirty="0" smtClean="0"/>
              <a:t>Escrito</a:t>
            </a:r>
          </a:p>
          <a:p>
            <a:endParaRPr lang="pt-PT" dirty="0" smtClean="0"/>
          </a:p>
          <a:p>
            <a:pPr lvl="1">
              <a:buNone/>
            </a:pPr>
            <a:r>
              <a:rPr lang="pt-PT" sz="1800" dirty="0" smtClean="0"/>
              <a:t>Contextos de aula ditos “normais”;</a:t>
            </a:r>
          </a:p>
          <a:p>
            <a:pPr lvl="1">
              <a:buNone/>
            </a:pPr>
            <a:r>
              <a:rPr lang="pt-PT" sz="1800" dirty="0" smtClean="0"/>
              <a:t>Observação do comportamento e desempenho dos alunos;</a:t>
            </a:r>
          </a:p>
          <a:p>
            <a:pPr lvl="1">
              <a:buNone/>
            </a:pPr>
            <a:r>
              <a:rPr lang="pt-PT" sz="1800" dirty="0" smtClean="0"/>
              <a:t>Grelhas de registo;</a:t>
            </a:r>
          </a:p>
          <a:p>
            <a:pPr lvl="1">
              <a:buNone/>
            </a:pPr>
            <a:r>
              <a:rPr lang="pt-PT" sz="1800" dirty="0" smtClean="0"/>
              <a:t>Situações de fácil observação em exercícios que eram habituais nas aulas;</a:t>
            </a:r>
          </a:p>
          <a:p>
            <a:pPr lvl="1">
              <a:buNone/>
            </a:pPr>
            <a:r>
              <a:rPr lang="pt-PT" sz="1800" dirty="0" smtClean="0"/>
              <a:t>Registo global e não pormenorizado;</a:t>
            </a:r>
          </a:p>
        </p:txBody>
      </p:sp>
      <p:cxnSp>
        <p:nvCxnSpPr>
          <p:cNvPr id="5" name="Conexão curva 4"/>
          <p:cNvCxnSpPr/>
          <p:nvPr/>
        </p:nvCxnSpPr>
        <p:spPr>
          <a:xfrm rot="5400000">
            <a:off x="791580" y="2960948"/>
            <a:ext cx="1872208" cy="1224136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Condução do ensino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2194264"/>
          </a:xfrm>
        </p:spPr>
        <p:txBody>
          <a:bodyPr/>
          <a:lstStyle/>
          <a:p>
            <a:r>
              <a:rPr lang="pt-PT" dirty="0" smtClean="0"/>
              <a:t>Segundo </a:t>
            </a:r>
            <a:r>
              <a:rPr lang="pt-PT" dirty="0" err="1" smtClean="0"/>
              <a:t>Siedentop</a:t>
            </a:r>
            <a:r>
              <a:rPr lang="pt-PT" dirty="0" smtClean="0"/>
              <a:t> (1983), existem quatro dimensões de intervenção pedagógica, que podem ser estudadas individualmente</a:t>
            </a:r>
            <a:endParaRPr lang="pt-PT" dirty="0"/>
          </a:p>
        </p:txBody>
      </p:sp>
      <p:graphicFrame>
        <p:nvGraphicFramePr>
          <p:cNvPr id="4" name="Diagrama 3"/>
          <p:cNvGraphicFramePr/>
          <p:nvPr/>
        </p:nvGraphicFramePr>
        <p:xfrm>
          <a:off x="1475656" y="3212976"/>
          <a:ext cx="6096000" cy="3645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696772C-B425-4F6D-8CCD-C0B2453EB6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>
                                            <p:graphicEl>
                                              <a:dgm id="{8696772C-B425-4F6D-8CCD-C0B2453EB63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2F1AAF3-0FE7-45EA-B582-760901E88A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">
                                            <p:graphicEl>
                                              <a:dgm id="{C2F1AAF3-0FE7-45EA-B582-760901E88A9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7327F82-C9E0-4D8E-B6D7-170B9C6E8C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">
                                            <p:graphicEl>
                                              <a:dgm id="{37327F82-C9E0-4D8E-B6D7-170B9C6E8CB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61D0860-B001-4966-B142-3B95065574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">
                                            <p:graphicEl>
                                              <a:dgm id="{661D0860-B001-4966-B142-3B95065574B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8BE1E35-EC05-4B19-B531-00C37AC71B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">
                                            <p:graphicEl>
                                              <a:dgm id="{E8BE1E35-EC05-4B19-B531-00C37AC71B3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D17FA45-F574-45F0-8277-2CCE48DA46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">
                                            <p:graphicEl>
                                              <a:dgm id="{DD17FA45-F574-45F0-8277-2CCE48DA468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F62CD97-1DF0-4CE8-8869-DCFC0FC3BE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>
                                            <p:graphicEl>
                                              <a:dgm id="{5F62CD97-1DF0-4CE8-8869-DCFC0FC3BE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44D24BB-6327-48EE-A6F3-5FC22C4095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4">
                                            <p:graphicEl>
                                              <a:dgm id="{644D24BB-6327-48EE-A6F3-5FC22C40957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Instrução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Para </a:t>
            </a:r>
            <a:r>
              <a:rPr lang="pt-PT" dirty="0" err="1" smtClean="0"/>
              <a:t>Siedentop</a:t>
            </a:r>
            <a:r>
              <a:rPr lang="pt-PT" dirty="0" smtClean="0"/>
              <a:t> (1998), a instrução torna-se eficaz, quando o aluno está atento a ela, retendo a informação necessária para depois conseguir empenhar-se na atividade.</a:t>
            </a:r>
          </a:p>
          <a:p>
            <a:pPr lvl="1"/>
            <a:r>
              <a:rPr lang="pt-PT" dirty="0" smtClean="0"/>
              <a:t>Linguagem simples, clara e objetiva;</a:t>
            </a:r>
          </a:p>
          <a:p>
            <a:pPr lvl="1"/>
            <a:r>
              <a:rPr lang="pt-PT" dirty="0" smtClean="0"/>
              <a:t>Implementação de estratégias/rotinas;</a:t>
            </a:r>
          </a:p>
          <a:p>
            <a:pPr lvl="1"/>
            <a:r>
              <a:rPr lang="pt-PT" dirty="0" smtClean="0"/>
              <a:t>Informações precisas e concretas;</a:t>
            </a:r>
          </a:p>
          <a:p>
            <a:pPr lvl="1"/>
            <a:r>
              <a:rPr lang="pt-PT" dirty="0" smtClean="0"/>
              <a:t>Demonstração de exercícios;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Gestão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PT" dirty="0" smtClean="0"/>
              <a:t>Para </a:t>
            </a:r>
            <a:r>
              <a:rPr lang="pt-PT" dirty="0" err="1" smtClean="0"/>
              <a:t>Petrica</a:t>
            </a:r>
            <a:r>
              <a:rPr lang="pt-PT" dirty="0" smtClean="0"/>
              <a:t> (2004), a gestão da aula entende-se como o conjunto de comportamentos do professor que controlam o tempo, os espaços, os materiais e as atividades da aula;</a:t>
            </a:r>
          </a:p>
          <a:p>
            <a:pPr lvl="1"/>
            <a:r>
              <a:rPr lang="pt-PT" dirty="0" smtClean="0"/>
              <a:t>Disposição dos materiais;</a:t>
            </a:r>
          </a:p>
          <a:p>
            <a:pPr lvl="1"/>
            <a:r>
              <a:rPr lang="pt-PT" dirty="0" smtClean="0"/>
              <a:t>Formação de grupos;</a:t>
            </a:r>
          </a:p>
          <a:p>
            <a:pPr lvl="1"/>
            <a:r>
              <a:rPr lang="pt-PT" dirty="0" smtClean="0"/>
              <a:t>Organização dos espaços;</a:t>
            </a:r>
          </a:p>
          <a:p>
            <a:pPr lvl="1"/>
            <a:r>
              <a:rPr lang="pt-PT" dirty="0" smtClean="0"/>
              <a:t>Aquecimento, parte principal (poli temáticas),arrumação de material e retorno à calma;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Disciplina/Clima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PT" dirty="0" smtClean="0"/>
              <a:t>Para </a:t>
            </a:r>
            <a:r>
              <a:rPr lang="pt-PT" dirty="0" err="1" smtClean="0"/>
              <a:t>Siedentop</a:t>
            </a:r>
            <a:r>
              <a:rPr lang="pt-PT" dirty="0" smtClean="0"/>
              <a:t> (1998), um clima dito enriquecedor entre professor e alunos não significará obrigatoriamente uma educação eficaz;</a:t>
            </a:r>
          </a:p>
          <a:p>
            <a:pPr lvl="1"/>
            <a:r>
              <a:rPr lang="pt-PT" dirty="0" smtClean="0"/>
              <a:t>Clima relacional assente em regras;</a:t>
            </a:r>
          </a:p>
          <a:p>
            <a:pPr lvl="1"/>
            <a:r>
              <a:rPr lang="pt-PT" dirty="0" smtClean="0"/>
              <a:t>Aulas motivantes e estimulantes;</a:t>
            </a:r>
          </a:p>
          <a:p>
            <a:pPr lvl="1"/>
            <a:r>
              <a:rPr lang="pt-PT" dirty="0" smtClean="0"/>
              <a:t>Corresponder às necessidades, interesse e níveis dos alunos;</a:t>
            </a:r>
          </a:p>
          <a:p>
            <a:pPr lvl="1"/>
            <a:r>
              <a:rPr lang="pt-PT" dirty="0" smtClean="0"/>
              <a:t>Elogiar os alunos, aumentando-lhes a autoestima;</a:t>
            </a:r>
            <a:endParaRPr lang="pt-PT" dirty="0"/>
          </a:p>
        </p:txBody>
      </p:sp>
      <p:sp>
        <p:nvSpPr>
          <p:cNvPr id="4" name="Rectângulo arredondado 3"/>
          <p:cNvSpPr/>
          <p:nvPr/>
        </p:nvSpPr>
        <p:spPr>
          <a:xfrm>
            <a:off x="3563888" y="5561856"/>
            <a:ext cx="4464496" cy="1296144"/>
          </a:xfrm>
          <a:prstGeom prst="roundRect">
            <a:avLst/>
          </a:prstGeom>
          <a:solidFill>
            <a:schemeClr val="accent1">
              <a:alpha val="5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800" b="1" dirty="0" smtClean="0">
                <a:solidFill>
                  <a:schemeClr val="accent6">
                    <a:lumMod val="75000"/>
                  </a:schemeClr>
                </a:solidFill>
              </a:rPr>
              <a:t>Assente em regras, rotinas e estratégias</a:t>
            </a:r>
            <a:endParaRPr lang="pt-PT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Seta em curva 5"/>
          <p:cNvSpPr/>
          <p:nvPr/>
        </p:nvSpPr>
        <p:spPr>
          <a:xfrm rot="10800000" flipH="1">
            <a:off x="611560" y="3645024"/>
            <a:ext cx="1512168" cy="3212976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Feedback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Para Carreiro da Costa (1995), as funções de feedback são decisivas, constituem “momentos de ensino propriamente ditos”;</a:t>
            </a:r>
          </a:p>
          <a:p>
            <a:pPr lvl="1"/>
            <a:r>
              <a:rPr lang="pt-PT" dirty="0" smtClean="0"/>
              <a:t>Encorajar os alunos com feedback positivo;</a:t>
            </a:r>
          </a:p>
          <a:p>
            <a:pPr lvl="1"/>
            <a:r>
              <a:rPr lang="pt-PT" dirty="0" smtClean="0"/>
              <a:t>Garantir o ciclo de feedback</a:t>
            </a:r>
          </a:p>
          <a:p>
            <a:pPr lvl="1"/>
            <a:r>
              <a:rPr lang="pt-PT" dirty="0" smtClean="0"/>
              <a:t>Não estar demasiado tempo sem garantir feedback à turma;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Plano de aula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445224"/>
          </a:xfrm>
        </p:spPr>
        <p:txBody>
          <a:bodyPr/>
          <a:lstStyle/>
          <a:p>
            <a:r>
              <a:rPr lang="pt-PT" dirty="0" smtClean="0"/>
              <a:t>Segundo Bento (1987), a aula é o momento em que o professor mete em prática tudo o que elaborou;</a:t>
            </a:r>
          </a:p>
          <a:p>
            <a:pPr lvl="1"/>
            <a:endParaRPr lang="pt-PT" dirty="0"/>
          </a:p>
        </p:txBody>
      </p:sp>
      <p:graphicFrame>
        <p:nvGraphicFramePr>
          <p:cNvPr id="4" name="Diagrama 3"/>
          <p:cNvGraphicFramePr/>
          <p:nvPr/>
        </p:nvGraphicFramePr>
        <p:xfrm>
          <a:off x="0" y="2996952"/>
          <a:ext cx="9144000" cy="3861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haveta à esquerda 4"/>
          <p:cNvSpPr/>
          <p:nvPr/>
        </p:nvSpPr>
        <p:spPr>
          <a:xfrm rot="16200000">
            <a:off x="7344308" y="3465004"/>
            <a:ext cx="648072" cy="244827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EC09FDF-2ED0-43DD-87A4-33ABF29B70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6EC09FDF-2ED0-43DD-87A4-33ABF29B707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64184B3-3CDC-4D67-BFF2-6E8B709E3A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864184B3-3CDC-4D67-BFF2-6E8B709E3A8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1B12B49-F2E1-4310-9748-3EC5EE0339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51B12B49-F2E1-4310-9748-3EC5EE03395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86DDAE4-EF25-466D-ADA7-42B20E4CC5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A86DDAE4-EF25-466D-ADA7-42B20E4CC5D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3B9425D-145E-426F-8948-26BBAE5222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dgm id="{33B9425D-145E-426F-8948-26BBAE52227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A09B0FE-A6C2-48D0-9B31-1A45CAD79B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8A09B0FE-A6C2-48D0-9B31-1A45CAD79B9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lvlOne"/>
        </p:bldSub>
      </p:bldGraphic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260648"/>
            <a:ext cx="8229600" cy="1399032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III – Dimensão da participação na escola e relação com a comunidade</a:t>
            </a:r>
            <a:endParaRPr lang="pt-PT" dirty="0"/>
          </a:p>
        </p:txBody>
      </p:sp>
      <p:graphicFrame>
        <p:nvGraphicFramePr>
          <p:cNvPr id="4" name="Marcador de Posição de Conteúdo 3"/>
          <p:cNvGraphicFramePr>
            <a:graphicFrameLocks noGrp="1"/>
          </p:cNvGraphicFramePr>
          <p:nvPr>
            <p:ph idx="1"/>
          </p:nvPr>
        </p:nvGraphicFramePr>
        <p:xfrm>
          <a:off x="0" y="1844675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48C9236-EFA0-43DD-B052-5C548FBB04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148C9236-EFA0-43DD-B052-5C548FBB04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148C9236-EFA0-43DD-B052-5C548FBB04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4028271-5E55-4D8C-BE11-7971725959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E4028271-5E55-4D8C-BE11-7971725959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E4028271-5E55-4D8C-BE11-7971725959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B97FD00-D9D4-4C88-830D-317E543D01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dgm id="{EB97FD00-D9D4-4C88-830D-317E543D01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graphicEl>
                                              <a:dgm id="{EB97FD00-D9D4-4C88-830D-317E543D01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34A06BD-D46F-42EB-BF13-CE6C3BA933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dgm id="{534A06BD-D46F-42EB-BF13-CE6C3BA933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dgm id="{534A06BD-D46F-42EB-BF13-CE6C3BA933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85C501E-37F7-4B63-9EE6-50F2CE8ECF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dgm id="{885C501E-37F7-4B63-9EE6-50F2CE8ECF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885C501E-37F7-4B63-9EE6-50F2CE8ECF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DC2288E-6CBC-40E2-BE9B-43FF84C1F9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0DC2288E-6CBC-40E2-BE9B-43FF84C1F9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0DC2288E-6CBC-40E2-BE9B-43FF84C1F9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260648"/>
            <a:ext cx="8229600" cy="1399032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IV – Dimensão do desenvolvimento profissional ao longo da vida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0" y="2132856"/>
            <a:ext cx="8229600" cy="576064"/>
          </a:xfrm>
        </p:spPr>
        <p:txBody>
          <a:bodyPr>
            <a:normAutofit/>
          </a:bodyPr>
          <a:lstStyle/>
          <a:p>
            <a:r>
              <a:rPr lang="pt-PT" dirty="0" smtClean="0"/>
              <a:t>Projeto de investigação-ação:</a:t>
            </a:r>
          </a:p>
          <a:p>
            <a:pPr lvl="1"/>
            <a:endParaRPr lang="pt-PT" dirty="0"/>
          </a:p>
        </p:txBody>
      </p:sp>
      <p:sp>
        <p:nvSpPr>
          <p:cNvPr id="4" name="Seta com 4 sentidos 3"/>
          <p:cNvSpPr/>
          <p:nvPr/>
        </p:nvSpPr>
        <p:spPr>
          <a:xfrm>
            <a:off x="3923928" y="4077072"/>
            <a:ext cx="1216152" cy="1216152"/>
          </a:xfrm>
          <a:prstGeom prst="quad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6" name="CaixaDeTexto 5"/>
          <p:cNvSpPr txBox="1"/>
          <p:nvPr/>
        </p:nvSpPr>
        <p:spPr>
          <a:xfrm>
            <a:off x="2267744" y="3212976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pt-PT" dirty="0" smtClean="0"/>
              <a:t>Inclusão de um aluna com Síndrome de </a:t>
            </a:r>
            <a:r>
              <a:rPr lang="pt-PT" dirty="0" err="1" smtClean="0"/>
              <a:t>Down</a:t>
            </a:r>
            <a:r>
              <a:rPr lang="pt-PT" dirty="0" smtClean="0"/>
              <a:t> nas aulas;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1115616" y="4077072"/>
            <a:ext cx="263300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Duas fases:</a:t>
            </a:r>
          </a:p>
          <a:p>
            <a:pPr>
              <a:buFont typeface="Arial" pitchFamily="34" charset="0"/>
              <a:buChar char="•"/>
            </a:pPr>
            <a:r>
              <a:rPr lang="pt-PT" dirty="0" smtClean="0"/>
              <a:t>Teste sociométrico;</a:t>
            </a:r>
          </a:p>
          <a:p>
            <a:pPr>
              <a:buFont typeface="Arial" pitchFamily="34" charset="0"/>
              <a:buChar char="•"/>
            </a:pPr>
            <a:r>
              <a:rPr lang="pt-PT" dirty="0" smtClean="0"/>
              <a:t>Filmagens do participante nas aulas;</a:t>
            </a:r>
            <a:endParaRPr lang="pt-PT" dirty="0"/>
          </a:p>
        </p:txBody>
      </p:sp>
      <p:sp>
        <p:nvSpPr>
          <p:cNvPr id="8" name="CaixaDeTexto 7"/>
          <p:cNvSpPr txBox="1"/>
          <p:nvPr/>
        </p:nvSpPr>
        <p:spPr>
          <a:xfrm>
            <a:off x="5292080" y="3789040"/>
            <a:ext cx="28083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Estratégias a adotar:</a:t>
            </a:r>
          </a:p>
          <a:p>
            <a:pPr>
              <a:buFont typeface="Arial" pitchFamily="34" charset="0"/>
              <a:buChar char="•"/>
            </a:pPr>
            <a:r>
              <a:rPr lang="pt-PT" dirty="0" smtClean="0"/>
              <a:t>Pertença</a:t>
            </a:r>
          </a:p>
          <a:p>
            <a:pPr>
              <a:buFont typeface="Arial" pitchFamily="34" charset="0"/>
              <a:buChar char="•"/>
            </a:pPr>
            <a:r>
              <a:rPr lang="pt-PT" dirty="0" smtClean="0"/>
              <a:t>Liberdade</a:t>
            </a:r>
          </a:p>
          <a:p>
            <a:pPr>
              <a:buFont typeface="Arial" pitchFamily="34" charset="0"/>
              <a:buChar char="•"/>
            </a:pPr>
            <a:r>
              <a:rPr lang="pt-PT" dirty="0" smtClean="0"/>
              <a:t>Valorização</a:t>
            </a:r>
          </a:p>
          <a:p>
            <a:pPr>
              <a:buFont typeface="Arial" pitchFamily="34" charset="0"/>
              <a:buChar char="•"/>
            </a:pPr>
            <a:r>
              <a:rPr lang="pt-PT" dirty="0" smtClean="0"/>
              <a:t>Segurança</a:t>
            </a:r>
          </a:p>
          <a:p>
            <a:pPr>
              <a:buFont typeface="Arial" pitchFamily="34" charset="0"/>
              <a:buChar char="•"/>
            </a:pPr>
            <a:r>
              <a:rPr lang="pt-PT" dirty="0" smtClean="0"/>
              <a:t>Prazer</a:t>
            </a:r>
            <a:endParaRPr lang="pt-PT" dirty="0"/>
          </a:p>
        </p:txBody>
      </p:sp>
      <p:sp>
        <p:nvSpPr>
          <p:cNvPr id="9" name="Seta curvada à direita 8"/>
          <p:cNvSpPr/>
          <p:nvPr/>
        </p:nvSpPr>
        <p:spPr>
          <a:xfrm>
            <a:off x="5292080" y="5589240"/>
            <a:ext cx="731520" cy="72008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6156176" y="5657671"/>
            <a:ext cx="23762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Necessidades básicas segundo</a:t>
            </a:r>
          </a:p>
          <a:p>
            <a:r>
              <a:rPr lang="pt-PT" dirty="0" smtClean="0"/>
              <a:t>Lee </a:t>
            </a:r>
            <a:r>
              <a:rPr lang="pt-PT" dirty="0" err="1" smtClean="0"/>
              <a:t>Brattland</a:t>
            </a:r>
            <a:r>
              <a:rPr lang="pt-PT" dirty="0" smtClean="0"/>
              <a:t> Nielsen</a:t>
            </a:r>
            <a:endParaRPr lang="pt-PT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2195736" y="5445224"/>
            <a:ext cx="33123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Aceitação por parte dos colegas;</a:t>
            </a:r>
          </a:p>
          <a:p>
            <a:r>
              <a:rPr lang="pt-PT" dirty="0" smtClean="0"/>
              <a:t>Integração nos grupos de trabalho;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3140968"/>
            <a:ext cx="8229600" cy="1008112"/>
          </a:xfrm>
          <a:solidFill>
            <a:schemeClr val="tx1"/>
          </a:solidFill>
        </p:spPr>
        <p:txBody>
          <a:bodyPr/>
          <a:lstStyle/>
          <a:p>
            <a:pPr algn="ctr">
              <a:buNone/>
            </a:pPr>
            <a:r>
              <a:rPr lang="pt-PT" dirty="0" smtClean="0">
                <a:solidFill>
                  <a:schemeClr val="bg1"/>
                </a:solidFill>
              </a:rPr>
              <a:t>Obrigado pela atenção</a:t>
            </a:r>
            <a:endParaRPr lang="pt-PT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0" y="332656"/>
            <a:ext cx="8229600" cy="1399032"/>
          </a:xfrm>
        </p:spPr>
        <p:txBody>
          <a:bodyPr/>
          <a:lstStyle/>
          <a:p>
            <a:r>
              <a:rPr lang="pt-PT" dirty="0" smtClean="0"/>
              <a:t>Introdução:</a:t>
            </a:r>
            <a:endParaRPr lang="pt-PT" dirty="0"/>
          </a:p>
        </p:txBody>
      </p:sp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>
          <a:xfrm>
            <a:off x="0" y="1844824"/>
            <a:ext cx="8229600" cy="4572000"/>
          </a:xfrm>
        </p:spPr>
        <p:txBody>
          <a:bodyPr>
            <a:normAutofit/>
          </a:bodyPr>
          <a:lstStyle/>
          <a:p>
            <a:r>
              <a:rPr lang="pt-PT" sz="2600" dirty="0" smtClean="0"/>
              <a:t>A minha intervenção enquanto professor estagiário no âmbito da PES desenvolveu-se na Escola Básica Conde Vilalva, em Évora;</a:t>
            </a:r>
          </a:p>
          <a:p>
            <a:r>
              <a:rPr lang="pt-PT" sz="2600" dirty="0" smtClean="0"/>
              <a:t>Teve inicio a 15 de Setembro de 2011;</a:t>
            </a:r>
          </a:p>
          <a:p>
            <a:r>
              <a:rPr lang="pt-PT" sz="2600" dirty="0" smtClean="0"/>
              <a:t>Incidiu em dois ciclos de ensino, 2º e 3º ciclos do ensino básico;</a:t>
            </a:r>
          </a:p>
          <a:p>
            <a:r>
              <a:rPr lang="pt-PT" sz="2600" dirty="0" smtClean="0"/>
              <a:t>O relatório foi estruturado de acordo com as quatro áreas de formação do futuro professor (Decreto-Lei 240/2001, de 30 de Agosto) que considera quatro dimensões profissionais;</a:t>
            </a:r>
          </a:p>
          <a:p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32656"/>
            <a:ext cx="8229600" cy="1399032"/>
          </a:xfrm>
        </p:spPr>
        <p:txBody>
          <a:bodyPr/>
          <a:lstStyle/>
          <a:p>
            <a:r>
              <a:rPr lang="pt-PT" dirty="0" smtClean="0"/>
              <a:t>Dimensões: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0" y="1916832"/>
            <a:ext cx="8229600" cy="4572000"/>
          </a:xfrm>
        </p:spPr>
        <p:txBody>
          <a:bodyPr/>
          <a:lstStyle/>
          <a:p>
            <a:r>
              <a:rPr lang="pt-PT" dirty="0" smtClean="0"/>
              <a:t>Estrutura do Relatório :</a:t>
            </a:r>
          </a:p>
          <a:p>
            <a:endParaRPr lang="pt-PT" dirty="0" smtClean="0"/>
          </a:p>
          <a:p>
            <a:endParaRPr lang="pt-PT" dirty="0"/>
          </a:p>
        </p:txBody>
      </p:sp>
      <p:graphicFrame>
        <p:nvGraphicFramePr>
          <p:cNvPr id="4" name="Diagrama 3"/>
          <p:cNvGraphicFramePr/>
          <p:nvPr/>
        </p:nvGraphicFramePr>
        <p:xfrm>
          <a:off x="251520" y="2780928"/>
          <a:ext cx="5352256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Conexão recta unidireccional 5"/>
          <p:cNvCxnSpPr/>
          <p:nvPr/>
        </p:nvCxnSpPr>
        <p:spPr>
          <a:xfrm flipV="1">
            <a:off x="5364088" y="3284984"/>
            <a:ext cx="1224136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/>
          <p:cNvSpPr txBox="1"/>
          <p:nvPr/>
        </p:nvSpPr>
        <p:spPr>
          <a:xfrm>
            <a:off x="6876256" y="3068960"/>
            <a:ext cx="19442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PT" dirty="0" smtClean="0"/>
              <a:t>Planeamento</a:t>
            </a:r>
          </a:p>
          <a:p>
            <a:pPr>
              <a:buFont typeface="Wingdings" pitchFamily="2" charset="2"/>
              <a:buChar char="Ø"/>
            </a:pPr>
            <a:r>
              <a:rPr lang="pt-PT" dirty="0" smtClean="0"/>
              <a:t>Ensino</a:t>
            </a:r>
          </a:p>
          <a:p>
            <a:pPr>
              <a:buFont typeface="Wingdings" pitchFamily="2" charset="2"/>
              <a:buChar char="Ø"/>
            </a:pPr>
            <a:r>
              <a:rPr lang="pt-PT" dirty="0" smtClean="0"/>
              <a:t>Avaliação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83A9DF5-C81A-4E67-BBF6-10790A466D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graphicEl>
                                              <a:dgm id="{B83A9DF5-C81A-4E67-BBF6-10790A466D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B83A9DF5-C81A-4E67-BBF6-10790A466D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42E0C47-493E-4286-B1B4-DF10627E57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graphicEl>
                                              <a:dgm id="{642E0C47-493E-4286-B1B4-DF10627E57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dgm id="{642E0C47-493E-4286-B1B4-DF10627E57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8A9D488-B81E-4109-8D40-2DC759E7F9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graphicEl>
                                              <a:dgm id="{F8A9D488-B81E-4109-8D40-2DC759E7F9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dgm id="{F8A9D488-B81E-4109-8D40-2DC759E7F9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A1818E8-0F5D-465C-9541-D11E55824F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graphicEl>
                                              <a:dgm id="{2A1818E8-0F5D-465C-9541-D11E55824F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dgm id="{2A1818E8-0F5D-465C-9541-D11E55824F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39385E6-3400-4438-AE3A-5A086F183C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graphicEl>
                                              <a:dgm id="{039385E6-3400-4438-AE3A-5A086F183C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039385E6-3400-4438-AE3A-5A086F183C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5A0CB80-19B9-4D8A-9C29-F2C035EBEB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graphicEl>
                                              <a:dgm id="{25A0CB80-19B9-4D8A-9C29-F2C035EBEB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graphicEl>
                                              <a:dgm id="{25A0CB80-19B9-4D8A-9C29-F2C035EBEB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B1F6331-FAE8-435A-8A4F-158B738286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graphicEl>
                                              <a:dgm id="{CB1F6331-FAE8-435A-8A4F-158B738286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graphicEl>
                                              <a:dgm id="{CB1F6331-FAE8-435A-8A4F-158B738286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5CA7BF5-6706-461C-9C68-D24E0AB573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>
                                            <p:graphicEl>
                                              <a:dgm id="{C5CA7BF5-6706-461C-9C68-D24E0AB573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graphicEl>
                                              <a:dgm id="{C5CA7BF5-6706-461C-9C68-D24E0AB573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4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260648"/>
            <a:ext cx="8229600" cy="1399032"/>
          </a:xfrm>
        </p:spPr>
        <p:txBody>
          <a:bodyPr/>
          <a:lstStyle/>
          <a:p>
            <a:r>
              <a:rPr lang="pt-PT" dirty="0" smtClean="0"/>
              <a:t>I – Dimensão profissional, social e ética: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0" y="1844824"/>
            <a:ext cx="8229600" cy="4572000"/>
          </a:xfrm>
        </p:spPr>
        <p:txBody>
          <a:bodyPr>
            <a:normAutofit/>
          </a:bodyPr>
          <a:lstStyle/>
          <a:p>
            <a:r>
              <a:rPr lang="pt-PT" dirty="0" smtClean="0"/>
              <a:t>1ª reunião a 15 de Setembro:</a:t>
            </a:r>
          </a:p>
          <a:p>
            <a:pPr lvl="1"/>
            <a:r>
              <a:rPr lang="pt-PT" sz="1700" dirty="0" smtClean="0"/>
              <a:t>Conhecer as instalações</a:t>
            </a:r>
          </a:p>
          <a:p>
            <a:pPr lvl="1"/>
            <a:r>
              <a:rPr lang="pt-PT" sz="1700" dirty="0" smtClean="0"/>
              <a:t>Definir turmas de estágio</a:t>
            </a:r>
          </a:p>
          <a:p>
            <a:pPr lvl="1"/>
            <a:r>
              <a:rPr lang="pt-PT" sz="1700" dirty="0" smtClean="0"/>
              <a:t>Analisar documentos estruturantes da escola</a:t>
            </a:r>
          </a:p>
          <a:p>
            <a:pPr lvl="2" algn="just"/>
            <a:r>
              <a:rPr lang="pt-PT" sz="1700" dirty="0" smtClean="0"/>
              <a:t>Projeto Educativo;</a:t>
            </a:r>
          </a:p>
          <a:p>
            <a:pPr lvl="2" algn="just"/>
            <a:r>
              <a:rPr lang="pt-PT" sz="1700" dirty="0" smtClean="0"/>
              <a:t>Projeto Curricular;</a:t>
            </a:r>
          </a:p>
          <a:p>
            <a:pPr lvl="2" algn="just"/>
            <a:r>
              <a:rPr lang="pt-PT" sz="1700" dirty="0" smtClean="0"/>
              <a:t>Regulamento Interno;</a:t>
            </a:r>
          </a:p>
          <a:p>
            <a:pPr lvl="2" algn="just"/>
            <a:r>
              <a:rPr lang="pt-PT" sz="1700" dirty="0" smtClean="0"/>
              <a:t>Plano Anual de Atividades;</a:t>
            </a:r>
          </a:p>
          <a:p>
            <a:pPr lvl="2" algn="just"/>
            <a:r>
              <a:rPr lang="pt-PT" sz="1700" dirty="0" smtClean="0"/>
              <a:t>Projeto Curricular da disciplina de Educação Física;</a:t>
            </a:r>
          </a:p>
          <a:p>
            <a:r>
              <a:rPr lang="pt-PT" dirty="0" smtClean="0"/>
              <a:t>Combater processos de exclusão e discriminação</a:t>
            </a:r>
          </a:p>
          <a:p>
            <a:endParaRPr lang="pt-PT" dirty="0" smtClean="0"/>
          </a:p>
          <a:p>
            <a:pPr lvl="2"/>
            <a:endParaRPr lang="pt-PT" dirty="0"/>
          </a:p>
        </p:txBody>
      </p:sp>
      <p:graphicFrame>
        <p:nvGraphicFramePr>
          <p:cNvPr id="4" name="Diagrama 3"/>
          <p:cNvGraphicFramePr/>
          <p:nvPr/>
        </p:nvGraphicFramePr>
        <p:xfrm>
          <a:off x="0" y="5158656"/>
          <a:ext cx="9144000" cy="1699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4566781" y="3356992"/>
            <a:ext cx="45772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/>
              <a:t>Capacidade relacional e de comunicação nas várias circunstancias de atividade profissional</a:t>
            </a:r>
            <a:endParaRPr lang="pt-PT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260648"/>
            <a:ext cx="8229600" cy="1399032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II – Dimensão do desenvolvimento do ensino e da aprendizagem</a:t>
            </a:r>
            <a:endParaRPr lang="pt-PT" dirty="0"/>
          </a:p>
        </p:txBody>
      </p:sp>
      <p:graphicFrame>
        <p:nvGraphicFramePr>
          <p:cNvPr id="4" name="Marcador de Posição de Conteúdo 3"/>
          <p:cNvGraphicFramePr>
            <a:graphicFrameLocks noGrp="1"/>
          </p:cNvGraphicFramePr>
          <p:nvPr>
            <p:ph idx="1"/>
          </p:nvPr>
        </p:nvGraphicFramePr>
        <p:xfrm>
          <a:off x="0" y="1916113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71D7C13-766F-466D-9664-6107082253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971D7C13-766F-466D-9664-6107082253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971D7C13-766F-466D-9664-6107082253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8584420-7CA4-44E2-A7B8-D759EA8FA7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A8584420-7CA4-44E2-A7B8-D759EA8FA7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A8584420-7CA4-44E2-A7B8-D759EA8FA7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089D7AD-0332-4205-A499-1EDFC853CC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dgm id="{B089D7AD-0332-4205-A499-1EDFC853CC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graphicEl>
                                              <a:dgm id="{B089D7AD-0332-4205-A499-1EDFC853CC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FB7512C-C18C-4695-AEBC-8071332DF2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dgm id="{EFB7512C-C18C-4695-AEBC-8071332DF2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dgm id="{EFB7512C-C18C-4695-AEBC-8071332DF2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829596D-DC97-441E-B1E8-46C008930E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dgm id="{A829596D-DC97-441E-B1E8-46C008930E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A829596D-DC97-441E-B1E8-46C008930E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9BCCE59-5344-45F6-9750-1D1A5383FB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E9BCCE59-5344-45F6-9750-1D1A5383FB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E9BCCE59-5344-45F6-9750-1D1A5383FB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Planeamento</a:t>
            </a:r>
            <a:endParaRPr lang="pt-PT" dirty="0"/>
          </a:p>
        </p:txBody>
      </p:sp>
      <p:graphicFrame>
        <p:nvGraphicFramePr>
          <p:cNvPr id="7" name="Marcador de Posição de Conteúdo 6"/>
          <p:cNvGraphicFramePr>
            <a:graphicFrameLocks noGrp="1"/>
          </p:cNvGraphicFramePr>
          <p:nvPr>
            <p:ph idx="1"/>
          </p:nvPr>
        </p:nvGraphicFramePr>
        <p:xfrm>
          <a:off x="467544" y="2492895"/>
          <a:ext cx="8229600" cy="43651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539552" y="1484784"/>
            <a:ext cx="83529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Este modelo de planeamento prevê a organização geral do ano letivo em etapas, ou seja, </a:t>
            </a:r>
            <a:r>
              <a:rPr lang="pt-PT" dirty="0" err="1" smtClean="0"/>
              <a:t>periodos</a:t>
            </a:r>
            <a:r>
              <a:rPr lang="pt-PT" dirty="0" smtClean="0"/>
              <a:t> de tempo mais reduzidos que nos permitem e facilitam a orientação do processo ensino-aprendizagem (</a:t>
            </a:r>
            <a:r>
              <a:rPr lang="pt-PT" dirty="0" err="1" smtClean="0"/>
              <a:t>Bom,et</a:t>
            </a:r>
            <a:r>
              <a:rPr lang="pt-PT" dirty="0" smtClean="0"/>
              <a:t> al, 2001).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1F1F5EA-0926-48F9-9199-0F6224BBC1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graphicEl>
                                              <a:dgm id="{31F1F5EA-0926-48F9-9199-0F6224BBC1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graphicEl>
                                              <a:dgm id="{31F1F5EA-0926-48F9-9199-0F6224BBC1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A249721-2BEF-4DD1-B63E-D9A3B7EDE1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graphicEl>
                                              <a:dgm id="{BA249721-2BEF-4DD1-B63E-D9A3B7EDE1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graphicEl>
                                              <a:dgm id="{BA249721-2BEF-4DD1-B63E-D9A3B7EDE1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58DC034-A7CC-4893-89F6-763DFA7C43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graphicEl>
                                              <a:dgm id="{558DC034-A7CC-4893-89F6-763DFA7C43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graphicEl>
                                              <a:dgm id="{558DC034-A7CC-4893-89F6-763DFA7C43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890C60F-82AE-4D77-B997-BAD5DCB41E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graphicEl>
                                              <a:dgm id="{9890C60F-82AE-4D77-B997-BAD5DCB41E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graphicEl>
                                              <a:dgm id="{9890C60F-82AE-4D77-B997-BAD5DCB41E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0C2B03D-6FB1-4D50-902A-E28A50C8D9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graphicEl>
                                              <a:dgm id="{10C2B03D-6FB1-4D50-902A-E28A50C8D9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graphicEl>
                                              <a:dgm id="{10C2B03D-6FB1-4D50-902A-E28A50C8D9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211BA9C-F4D1-4A33-889B-4BE6D36035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>
                                            <p:graphicEl>
                                              <a:dgm id="{C211BA9C-F4D1-4A33-889B-4BE6D36035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>
                                            <p:graphicEl>
                                              <a:dgm id="{C211BA9C-F4D1-4A33-889B-4BE6D36035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30455B2-048B-4498-8000-FC85E5DE4A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graphicEl>
                                              <a:dgm id="{D30455B2-048B-4498-8000-FC85E5DE4A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>
                                            <p:graphicEl>
                                              <a:dgm id="{D30455B2-048B-4498-8000-FC85E5DE4A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3CE22DF-B42B-4865-9113-D8A2A6813F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graphicEl>
                                              <a:dgm id="{13CE22DF-B42B-4865-9113-D8A2A6813F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graphicEl>
                                              <a:dgm id="{13CE22DF-B42B-4865-9113-D8A2A6813F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055991C-8B8E-4C2B-82EC-9D292B2591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>
                                            <p:graphicEl>
                                              <a:dgm id="{5055991C-8B8E-4C2B-82EC-9D292B2591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>
                                            <p:graphicEl>
                                              <a:dgm id="{5055991C-8B8E-4C2B-82EC-9D292B2591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lvlAtOnce"/>
        </p:bldSub>
      </p:bldGraphic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Planeamento por etapas</a:t>
            </a:r>
            <a:endParaRPr lang="pt-PT" dirty="0"/>
          </a:p>
        </p:txBody>
      </p:sp>
      <p:graphicFrame>
        <p:nvGraphicFramePr>
          <p:cNvPr id="8" name="Marcador de Posição de Conteúdo 7"/>
          <p:cNvGraphicFramePr>
            <a:graphicFrameLocks noGrp="1"/>
          </p:cNvGraphicFramePr>
          <p:nvPr>
            <p:ph idx="1"/>
          </p:nvPr>
        </p:nvGraphicFramePr>
        <p:xfrm>
          <a:off x="457200" y="1412776"/>
          <a:ext cx="8229600" cy="5041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30EBDDFE-746E-4410-A585-B9AA54D5EA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graphicEl>
                                              <a:dgm id="{30EBDDFE-746E-4410-A585-B9AA54D5EA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graphicEl>
                                              <a:dgm id="{30EBDDFE-746E-4410-A585-B9AA54D5EA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AB6DB4D-EBB0-43F7-8DFC-D121A98E8D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graphicEl>
                                              <a:dgm id="{6AB6DB4D-EBB0-43F7-8DFC-D121A98E8D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graphicEl>
                                              <a:dgm id="{6AB6DB4D-EBB0-43F7-8DFC-D121A98E8D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2B68B781-B216-444B-8FF9-68865BA0A0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graphicEl>
                                              <a:dgm id="{2B68B781-B216-444B-8FF9-68865BA0A0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graphicEl>
                                              <a:dgm id="{2B68B781-B216-444B-8FF9-68865BA0A0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EF4352B5-6FAE-4C1F-A7CD-3499D445F9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graphicEl>
                                              <a:dgm id="{EF4352B5-6FAE-4C1F-A7CD-3499D445F9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graphicEl>
                                              <a:dgm id="{EF4352B5-6FAE-4C1F-A7CD-3499D445F9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ED19E997-2F37-4578-BC38-FBB5B1611C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graphicEl>
                                              <a:dgm id="{ED19E997-2F37-4578-BC38-FBB5B1611C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graphicEl>
                                              <a:dgm id="{ED19E997-2F37-4578-BC38-FBB5B1611C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DD04EF23-CB83-4401-B6EB-DFC4BD746A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graphicEl>
                                              <a:dgm id="{DD04EF23-CB83-4401-B6EB-DFC4BD746A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graphicEl>
                                              <a:dgm id="{DD04EF23-CB83-4401-B6EB-DFC4BD746A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3BA66CB5-6DFE-4F3E-A21A-5125211C0C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>
                                            <p:graphicEl>
                                              <a:dgm id="{3BA66CB5-6DFE-4F3E-A21A-5125211C0C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>
                                            <p:graphicEl>
                                              <a:dgm id="{3BA66CB5-6DFE-4F3E-A21A-5125211C0C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13D2723D-9DB5-433D-BE8C-60291818E3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>
                                            <p:graphicEl>
                                              <a:dgm id="{13D2723D-9DB5-433D-BE8C-60291818E3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>
                                            <p:graphicEl>
                                              <a:dgm id="{13D2723D-9DB5-433D-BE8C-60291818E3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lvl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Avaliação</a:t>
            </a:r>
            <a:endParaRPr lang="pt-PT" dirty="0"/>
          </a:p>
        </p:txBody>
      </p:sp>
      <p:graphicFrame>
        <p:nvGraphicFramePr>
          <p:cNvPr id="4" name="Marcador de Posição de Conteúdo 3"/>
          <p:cNvGraphicFramePr>
            <a:graphicFrameLocks noGrp="1"/>
          </p:cNvGraphicFramePr>
          <p:nvPr>
            <p:ph idx="1"/>
          </p:nvPr>
        </p:nvGraphicFramePr>
        <p:xfrm>
          <a:off x="0" y="764704"/>
          <a:ext cx="8686800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eta para a esquerda, para a direita e para cima 4"/>
          <p:cNvSpPr/>
          <p:nvPr/>
        </p:nvSpPr>
        <p:spPr>
          <a:xfrm>
            <a:off x="3059832" y="4725144"/>
            <a:ext cx="2880320" cy="1368152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6" name="CaixaDeTexto 5"/>
          <p:cNvSpPr txBox="1"/>
          <p:nvPr/>
        </p:nvSpPr>
        <p:spPr>
          <a:xfrm>
            <a:off x="251520" y="5589240"/>
            <a:ext cx="27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Avaliação formativa</a:t>
            </a:r>
            <a:endParaRPr lang="pt-PT" dirty="0"/>
          </a:p>
        </p:txBody>
      </p:sp>
      <p:sp>
        <p:nvSpPr>
          <p:cNvPr id="7" name="CaixaDeTexto 6"/>
          <p:cNvSpPr txBox="1"/>
          <p:nvPr/>
        </p:nvSpPr>
        <p:spPr>
          <a:xfrm>
            <a:off x="6012160" y="5517232"/>
            <a:ext cx="3131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Avaliação Sumativa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6F77F31-3FC9-4304-8CF4-B684BBB376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56F77F31-3FC9-4304-8CF4-B684BBB376D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FA7A16B-90E6-45EB-8FEB-B6737C31F0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dgm id="{0FA7A16B-90E6-45EB-8FEB-B6737C31F03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42FEFEA-6F7C-4C52-998E-2DAD4CA86B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>
                                            <p:graphicEl>
                                              <a:dgm id="{A42FEFEA-6F7C-4C52-998E-2DAD4CA86BB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10D5317-DEAF-4558-8860-482332F112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">
                                            <p:graphicEl>
                                              <a:dgm id="{C10D5317-DEAF-4558-8860-482332F1128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4AA5F1F-17D0-4DF1-B4CC-9E0CACA701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">
                                            <p:graphicEl>
                                              <a:dgm id="{F4AA5F1F-17D0-4DF1-B4CC-9E0CACA7015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ADB47EE-DB84-4955-9D2E-0D4C985C25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">
                                            <p:graphicEl>
                                              <a:dgm id="{6ADB47EE-DB84-4955-9D2E-0D4C985C25C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  <p:bldP spid="5" grpId="0" animBg="1"/>
      <p:bldP spid="6" grpId="0" build="allAtOnce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Avaliação</a:t>
            </a:r>
            <a:endParaRPr lang="pt-PT" dirty="0"/>
          </a:p>
        </p:txBody>
      </p:sp>
      <p:graphicFrame>
        <p:nvGraphicFramePr>
          <p:cNvPr id="4" name="Marcador de Posição de Conteúdo 3"/>
          <p:cNvGraphicFramePr>
            <a:graphicFrameLocks noGrp="1"/>
          </p:cNvGraphicFramePr>
          <p:nvPr>
            <p:ph idx="1"/>
          </p:nvPr>
        </p:nvGraphicFramePr>
        <p:xfrm>
          <a:off x="457200" y="1844824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93B9C91-B07C-4FB8-ABC3-30197EE4E5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B93B9C91-B07C-4FB8-ABC3-30197EE4E5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B93B9C91-B07C-4FB8-ABC3-30197EE4E5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0915664-F390-47B5-9197-8DEA3B569B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70915664-F390-47B5-9197-8DEA3B569B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70915664-F390-47B5-9197-8DEA3B569B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D8A4AB0-C2A6-444C-8011-3155B770F3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graphicEl>
                                              <a:dgm id="{ED8A4AB0-C2A6-444C-8011-3155B770F3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graphicEl>
                                              <a:dgm id="{ED8A4AB0-C2A6-444C-8011-3155B770F3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6AC0465-3F6A-4D7C-8612-3F6C4B54F6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graphicEl>
                                              <a:dgm id="{C6AC0465-3F6A-4D7C-8612-3F6C4B54F6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graphicEl>
                                              <a:dgm id="{C6AC0465-3F6A-4D7C-8612-3F6C4B54F6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3EFD8F2-9EC3-4840-A0ED-5B76E9A29B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graphicEl>
                                              <a:dgm id="{A3EFD8F2-9EC3-4840-A0ED-5B76E9A29B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graphicEl>
                                              <a:dgm id="{A3EFD8F2-9EC3-4840-A0ED-5B76E9A29B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nergia">
  <a:themeElements>
    <a:clrScheme name="Energia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Energia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Energia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705</TotalTime>
  <Words>1091</Words>
  <Application>Microsoft Office PowerPoint</Application>
  <PresentationFormat>Apresentação no Ecrã (4:3)</PresentationFormat>
  <Paragraphs>204</Paragraphs>
  <Slides>19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19</vt:i4>
      </vt:variant>
    </vt:vector>
  </HeadingPairs>
  <TitlesOfParts>
    <vt:vector size="20" baseType="lpstr">
      <vt:lpstr>Energia</vt:lpstr>
      <vt:lpstr>Relatório da Prática de Ensino Supervisionada realizada na Escola Básica Conde Vilalva, Évora </vt:lpstr>
      <vt:lpstr>Introdução:</vt:lpstr>
      <vt:lpstr>Dimensões:</vt:lpstr>
      <vt:lpstr>I – Dimensão profissional, social e ética:</vt:lpstr>
      <vt:lpstr>II – Dimensão do desenvolvimento do ensino e da aprendizagem</vt:lpstr>
      <vt:lpstr>Planeamento</vt:lpstr>
      <vt:lpstr>Planeamento por etapas</vt:lpstr>
      <vt:lpstr>Avaliação</vt:lpstr>
      <vt:lpstr>Avaliação</vt:lpstr>
      <vt:lpstr>Metodologia de recolha e registo da A.F e A.S</vt:lpstr>
      <vt:lpstr>Condução do ensino</vt:lpstr>
      <vt:lpstr>Instrução</vt:lpstr>
      <vt:lpstr>Gestão</vt:lpstr>
      <vt:lpstr>Disciplina/Clima</vt:lpstr>
      <vt:lpstr>Feedback</vt:lpstr>
      <vt:lpstr>Plano de aula</vt:lpstr>
      <vt:lpstr>III – Dimensão da participação na escola e relação com a comunidade</vt:lpstr>
      <vt:lpstr>IV – Dimensão do desenvolvimento profissional ao longo da vida</vt:lpstr>
      <vt:lpstr>Diapositivo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Relatório da Prática de Ensino Supervisionada realizada na Escola Básica Conde Vilalva, Évora</dc:title>
  <dc:creator>João Rodrigues</dc:creator>
  <cp:lastModifiedBy>João Rodrigues</cp:lastModifiedBy>
  <cp:revision>61</cp:revision>
  <dcterms:created xsi:type="dcterms:W3CDTF">2014-04-21T15:54:43Z</dcterms:created>
  <dcterms:modified xsi:type="dcterms:W3CDTF">2014-04-23T22:11:10Z</dcterms:modified>
</cp:coreProperties>
</file>