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7" r:id="rId2"/>
    <p:sldId id="266" r:id="rId3"/>
    <p:sldId id="278" r:id="rId4"/>
    <p:sldId id="268" r:id="rId5"/>
    <p:sldId id="261" r:id="rId6"/>
    <p:sldId id="262" r:id="rId7"/>
    <p:sldId id="263" r:id="rId8"/>
    <p:sldId id="264" r:id="rId9"/>
    <p:sldId id="271" r:id="rId10"/>
    <p:sldId id="272" r:id="rId11"/>
    <p:sldId id="273" r:id="rId12"/>
    <p:sldId id="274" r:id="rId13"/>
    <p:sldId id="275" r:id="rId14"/>
    <p:sldId id="276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7" d="100"/>
          <a:sy n="77" d="100"/>
        </p:scale>
        <p:origin x="-117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930977-D4F2-46B2-A7D3-B387992A33E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CB66C7A9-06F9-4E3A-9D07-88CDEAFAA1AF}">
      <dgm:prSet phldrT="[Texto]" custT="1"/>
      <dgm:spPr>
        <a:solidFill>
          <a:schemeClr val="accent2">
            <a:lumMod val="75000"/>
          </a:schemeClr>
        </a:solidFill>
        <a:ln>
          <a:noFill/>
        </a:ln>
      </dgm:spPr>
      <dgm:t>
        <a:bodyPr/>
        <a:lstStyle/>
        <a:p>
          <a:r>
            <a:rPr lang="pt-PT" sz="2000" b="1" dirty="0" smtClean="0">
              <a:solidFill>
                <a:schemeClr val="accent1">
                  <a:lumMod val="40000"/>
                  <a:lumOff val="60000"/>
                </a:schemeClr>
              </a:solidFill>
              <a:effectLst/>
              <a:latin typeface="Baskerville Old Face" panose="02020602080505020303" pitchFamily="18" charset="0"/>
            </a:rPr>
            <a:t>Contexto</a:t>
          </a:r>
          <a:endParaRPr lang="pt-PT" sz="2000" b="1" dirty="0">
            <a:solidFill>
              <a:schemeClr val="accent1">
                <a:lumMod val="40000"/>
                <a:lumOff val="60000"/>
              </a:schemeClr>
            </a:solidFill>
            <a:effectLst/>
            <a:latin typeface="Baskerville Old Face" panose="02020602080505020303" pitchFamily="18" charset="0"/>
          </a:endParaRPr>
        </a:p>
      </dgm:t>
    </dgm:pt>
    <dgm:pt modelId="{8A8D79A7-C01B-4EA7-B066-7FC8030F53AA}" type="parTrans" cxnId="{0F16D949-AE93-4BD9-BABD-F0A52A766BB2}">
      <dgm:prSet/>
      <dgm:spPr/>
      <dgm:t>
        <a:bodyPr/>
        <a:lstStyle/>
        <a:p>
          <a:endParaRPr lang="pt-PT"/>
        </a:p>
      </dgm:t>
    </dgm:pt>
    <dgm:pt modelId="{24EBB1F8-895A-4117-ABCC-712839A28D4D}" type="sibTrans" cxnId="{0F16D949-AE93-4BD9-BABD-F0A52A766BB2}">
      <dgm:prSet/>
      <dgm:spPr/>
      <dgm:t>
        <a:bodyPr/>
        <a:lstStyle/>
        <a:p>
          <a:endParaRPr lang="pt-PT"/>
        </a:p>
      </dgm:t>
    </dgm:pt>
    <dgm:pt modelId="{B1D2A69F-89DF-4C2F-B5E5-47244EC6A290}">
      <dgm:prSet phldrT="[Texto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pt-PT" sz="1800" u="none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rPr>
            <a:t>Hospital do Alto Alentejo</a:t>
          </a:r>
          <a:endParaRPr lang="pt-PT" sz="1800" u="none" dirty="0">
            <a:solidFill>
              <a:schemeClr val="accent2">
                <a:lumMod val="50000"/>
              </a:schemeClr>
            </a:solidFill>
            <a:latin typeface="Baskerville Old Face" panose="02020602080505020303" pitchFamily="18" charset="0"/>
          </a:endParaRPr>
        </a:p>
      </dgm:t>
    </dgm:pt>
    <dgm:pt modelId="{D88ACA11-E75B-41E3-B095-B7304D329B5D}" type="parTrans" cxnId="{CEBEA0B4-A86E-4BF1-BFEF-71B4BA51BBF0}">
      <dgm:prSet/>
      <dgm:spPr/>
      <dgm:t>
        <a:bodyPr/>
        <a:lstStyle/>
        <a:p>
          <a:endParaRPr lang="pt-PT"/>
        </a:p>
      </dgm:t>
    </dgm:pt>
    <dgm:pt modelId="{E5992D32-D03E-45DA-A842-A8B621270E63}" type="sibTrans" cxnId="{CEBEA0B4-A86E-4BF1-BFEF-71B4BA51BBF0}">
      <dgm:prSet/>
      <dgm:spPr/>
      <dgm:t>
        <a:bodyPr/>
        <a:lstStyle/>
        <a:p>
          <a:endParaRPr lang="pt-PT"/>
        </a:p>
      </dgm:t>
    </dgm:pt>
    <dgm:pt modelId="{47BD4663-4393-4498-AAF5-2401410F4A86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pt-PT" sz="2000" b="1" dirty="0" smtClean="0">
              <a:solidFill>
                <a:schemeClr val="accent1">
                  <a:lumMod val="40000"/>
                  <a:lumOff val="60000"/>
                </a:schemeClr>
              </a:solidFill>
              <a:effectLst/>
              <a:latin typeface="Baskerville Old Face" panose="02020602080505020303" pitchFamily="18" charset="0"/>
            </a:rPr>
            <a:t>Procedimentos</a:t>
          </a:r>
        </a:p>
        <a:p>
          <a:r>
            <a:rPr lang="pt-PT" sz="2000" b="1" dirty="0" smtClean="0">
              <a:solidFill>
                <a:schemeClr val="accent1">
                  <a:lumMod val="40000"/>
                  <a:lumOff val="60000"/>
                </a:schemeClr>
              </a:solidFill>
              <a:effectLst/>
              <a:latin typeface="Baskerville Old Face" panose="02020602080505020303" pitchFamily="18" charset="0"/>
            </a:rPr>
            <a:t>Éticos</a:t>
          </a:r>
          <a:endParaRPr lang="pt-PT" sz="2000" b="1" dirty="0">
            <a:solidFill>
              <a:schemeClr val="accent1">
                <a:lumMod val="40000"/>
                <a:lumOff val="60000"/>
              </a:schemeClr>
            </a:solidFill>
            <a:effectLst/>
            <a:latin typeface="Baskerville Old Face" panose="02020602080505020303" pitchFamily="18" charset="0"/>
          </a:endParaRPr>
        </a:p>
      </dgm:t>
    </dgm:pt>
    <dgm:pt modelId="{E684239A-0791-4A27-91DF-75F64FEF3A51}" type="parTrans" cxnId="{0FEC8306-B7EB-46B5-BC84-7C3E9ACB94BB}">
      <dgm:prSet/>
      <dgm:spPr/>
      <dgm:t>
        <a:bodyPr/>
        <a:lstStyle/>
        <a:p>
          <a:endParaRPr lang="pt-PT"/>
        </a:p>
      </dgm:t>
    </dgm:pt>
    <dgm:pt modelId="{E3C1E2A1-D6CB-4E2E-A28F-3AFB3C34C447}" type="sibTrans" cxnId="{0FEC8306-B7EB-46B5-BC84-7C3E9ACB94BB}">
      <dgm:prSet/>
      <dgm:spPr/>
      <dgm:t>
        <a:bodyPr/>
        <a:lstStyle/>
        <a:p>
          <a:endParaRPr lang="pt-PT"/>
        </a:p>
      </dgm:t>
    </dgm:pt>
    <dgm:pt modelId="{B3DFBDD5-6C85-4D94-8199-BFFAA96461C7}">
      <dgm:prSet phldrT="[Texto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PT" sz="1800" b="0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rPr>
            <a:t>Pedido formal ao Conselho de Administração  e Comissão de Ética do hospital</a:t>
          </a:r>
          <a:endParaRPr lang="pt-PT" sz="1800" b="0" dirty="0">
            <a:solidFill>
              <a:schemeClr val="accent2">
                <a:lumMod val="50000"/>
              </a:schemeClr>
            </a:solidFill>
            <a:latin typeface="Baskerville Old Face" panose="02020602080505020303" pitchFamily="18" charset="0"/>
          </a:endParaRPr>
        </a:p>
      </dgm:t>
    </dgm:pt>
    <dgm:pt modelId="{06D5EA4F-4099-4764-A8FF-0DBD9E548F2D}" type="parTrans" cxnId="{CE0A8B50-8C73-4ABD-8638-1F0ECBA60592}">
      <dgm:prSet/>
      <dgm:spPr/>
      <dgm:t>
        <a:bodyPr/>
        <a:lstStyle/>
        <a:p>
          <a:endParaRPr lang="pt-PT"/>
        </a:p>
      </dgm:t>
    </dgm:pt>
    <dgm:pt modelId="{CA8CF7F3-8C62-4F6D-967B-482286D335EC}" type="sibTrans" cxnId="{CE0A8B50-8C73-4ABD-8638-1F0ECBA60592}">
      <dgm:prSet/>
      <dgm:spPr/>
      <dgm:t>
        <a:bodyPr/>
        <a:lstStyle/>
        <a:p>
          <a:endParaRPr lang="pt-PT"/>
        </a:p>
      </dgm:t>
    </dgm:pt>
    <dgm:pt modelId="{52C4B80B-1ECF-4C61-9812-03A6E0C6747B}">
      <dgm:prSet phldrT="[Texto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pt-PT" sz="1800" u="none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rPr>
            <a:t>Unidade de Oncologia</a:t>
          </a:r>
          <a:endParaRPr lang="pt-PT" sz="1800" u="none" dirty="0">
            <a:solidFill>
              <a:schemeClr val="accent2">
                <a:lumMod val="50000"/>
              </a:schemeClr>
            </a:solidFill>
            <a:latin typeface="Baskerville Old Face" panose="02020602080505020303" pitchFamily="18" charset="0"/>
          </a:endParaRPr>
        </a:p>
      </dgm:t>
    </dgm:pt>
    <dgm:pt modelId="{D2134A3D-D63D-4F61-81DF-253437D41FE5}" type="parTrans" cxnId="{F5CF39C3-9710-4AF9-954C-7B156A7F2855}">
      <dgm:prSet/>
      <dgm:spPr/>
      <dgm:t>
        <a:bodyPr/>
        <a:lstStyle/>
        <a:p>
          <a:endParaRPr lang="pt-PT"/>
        </a:p>
      </dgm:t>
    </dgm:pt>
    <dgm:pt modelId="{B877D938-172F-4DDC-BAC8-AC68FB34E0C9}" type="sibTrans" cxnId="{F5CF39C3-9710-4AF9-954C-7B156A7F2855}">
      <dgm:prSet/>
      <dgm:spPr/>
      <dgm:t>
        <a:bodyPr/>
        <a:lstStyle/>
        <a:p>
          <a:endParaRPr lang="pt-PT"/>
        </a:p>
      </dgm:t>
    </dgm:pt>
    <dgm:pt modelId="{61748B40-328C-45E2-BD71-58DA0CA568CD}">
      <dgm:prSet phldrT="[Texto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t-PT" sz="2000" b="0" dirty="0">
            <a:solidFill>
              <a:schemeClr val="accent2">
                <a:lumMod val="50000"/>
              </a:schemeClr>
            </a:solidFill>
            <a:latin typeface="Baskerville Old Face" panose="02020602080505020303" pitchFamily="18" charset="0"/>
          </a:endParaRPr>
        </a:p>
      </dgm:t>
    </dgm:pt>
    <dgm:pt modelId="{389C4B38-5535-440B-B975-47B05E8DC545}" type="parTrans" cxnId="{8FA6A35C-9301-404F-B2F7-FEFC5B7909F5}">
      <dgm:prSet/>
      <dgm:spPr/>
      <dgm:t>
        <a:bodyPr/>
        <a:lstStyle/>
        <a:p>
          <a:endParaRPr lang="pt-PT"/>
        </a:p>
      </dgm:t>
    </dgm:pt>
    <dgm:pt modelId="{85B3E54A-361A-4458-A0DB-8EBFFD6EE583}" type="sibTrans" cxnId="{8FA6A35C-9301-404F-B2F7-FEFC5B7909F5}">
      <dgm:prSet/>
      <dgm:spPr/>
      <dgm:t>
        <a:bodyPr/>
        <a:lstStyle/>
        <a:p>
          <a:endParaRPr lang="pt-PT"/>
        </a:p>
      </dgm:t>
    </dgm:pt>
    <dgm:pt modelId="{CA078DAA-66B5-4906-BF6A-22E692835A7A}">
      <dgm:prSet phldrT="[Texto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PT" sz="1800" b="0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rPr>
            <a:t>Consentimento livre e esclarecido dos participantes</a:t>
          </a:r>
          <a:endParaRPr lang="pt-PT" sz="1800" b="0" dirty="0">
            <a:solidFill>
              <a:schemeClr val="accent2">
                <a:lumMod val="50000"/>
              </a:schemeClr>
            </a:solidFill>
            <a:latin typeface="Baskerville Old Face" panose="02020602080505020303" pitchFamily="18" charset="0"/>
          </a:endParaRPr>
        </a:p>
      </dgm:t>
    </dgm:pt>
    <dgm:pt modelId="{0D1790ED-E7BA-4E39-9BBB-6962ADB16772}" type="parTrans" cxnId="{B1EFED3A-B089-4E39-AB73-941B3C6428B4}">
      <dgm:prSet/>
      <dgm:spPr/>
      <dgm:t>
        <a:bodyPr/>
        <a:lstStyle/>
        <a:p>
          <a:endParaRPr lang="pt-PT"/>
        </a:p>
      </dgm:t>
    </dgm:pt>
    <dgm:pt modelId="{75F8AFE7-208D-4E28-9E43-DD1354482CFD}" type="sibTrans" cxnId="{B1EFED3A-B089-4E39-AB73-941B3C6428B4}">
      <dgm:prSet/>
      <dgm:spPr/>
      <dgm:t>
        <a:bodyPr/>
        <a:lstStyle/>
        <a:p>
          <a:endParaRPr lang="pt-PT"/>
        </a:p>
      </dgm:t>
    </dgm:pt>
    <dgm:pt modelId="{F70DDBEE-F2B3-453D-A770-956B0B598D7E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pt-PT" sz="1800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rPr>
            <a:t>Enfermeiros da Unidade</a:t>
          </a:r>
          <a:endParaRPr lang="pt-PT" sz="1800" dirty="0">
            <a:solidFill>
              <a:schemeClr val="accent2">
                <a:lumMod val="50000"/>
              </a:schemeClr>
            </a:solidFill>
            <a:latin typeface="Baskerville Old Face" panose="02020602080505020303" pitchFamily="18" charset="0"/>
          </a:endParaRPr>
        </a:p>
      </dgm:t>
    </dgm:pt>
    <dgm:pt modelId="{0698720C-EC8B-415C-9EA6-E38BA056B722}" type="sibTrans" cxnId="{28AF2CA1-9D34-428F-8505-4BC724231B68}">
      <dgm:prSet/>
      <dgm:spPr/>
      <dgm:t>
        <a:bodyPr/>
        <a:lstStyle/>
        <a:p>
          <a:endParaRPr lang="pt-PT"/>
        </a:p>
      </dgm:t>
    </dgm:pt>
    <dgm:pt modelId="{A35B35F0-7930-4284-BDC3-593BDC31F0EB}" type="parTrans" cxnId="{28AF2CA1-9D34-428F-8505-4BC724231B68}">
      <dgm:prSet/>
      <dgm:spPr/>
      <dgm:t>
        <a:bodyPr/>
        <a:lstStyle/>
        <a:p>
          <a:endParaRPr lang="pt-PT"/>
        </a:p>
      </dgm:t>
    </dgm:pt>
    <dgm:pt modelId="{0435847B-A61D-48FE-BAB1-BAFB07034836}">
      <dgm:prSet phldrT="[Texto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pt-PT" sz="1800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rPr>
            <a:t>Familiar cuidador do doente oncológico em quimioterapia</a:t>
          </a:r>
          <a:endParaRPr lang="pt-PT" sz="2000" dirty="0">
            <a:solidFill>
              <a:schemeClr val="accent2">
                <a:lumMod val="50000"/>
              </a:schemeClr>
            </a:solidFill>
          </a:endParaRPr>
        </a:p>
      </dgm:t>
    </dgm:pt>
    <dgm:pt modelId="{EB7D486E-F492-4C18-AE46-22E85661F45D}" type="sibTrans" cxnId="{B5BD0D03-F552-4D97-AFA7-69DAF48F51DE}">
      <dgm:prSet/>
      <dgm:spPr/>
      <dgm:t>
        <a:bodyPr/>
        <a:lstStyle/>
        <a:p>
          <a:endParaRPr lang="pt-PT"/>
        </a:p>
      </dgm:t>
    </dgm:pt>
    <dgm:pt modelId="{AEBDF960-73B4-434E-B519-2A3F188ED298}" type="parTrans" cxnId="{B5BD0D03-F552-4D97-AFA7-69DAF48F51DE}">
      <dgm:prSet/>
      <dgm:spPr/>
      <dgm:t>
        <a:bodyPr/>
        <a:lstStyle/>
        <a:p>
          <a:endParaRPr lang="pt-PT"/>
        </a:p>
      </dgm:t>
    </dgm:pt>
    <dgm:pt modelId="{93DC4A0A-27DA-4A3E-BAA8-38E929F8B7DF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pt-PT" sz="2000" b="1" dirty="0" smtClean="0">
              <a:solidFill>
                <a:schemeClr val="accent1">
                  <a:lumMod val="40000"/>
                  <a:lumOff val="60000"/>
                </a:schemeClr>
              </a:solidFill>
              <a:effectLst/>
              <a:latin typeface="Baskerville Old Face" panose="02020602080505020303" pitchFamily="18" charset="0"/>
            </a:rPr>
            <a:t>Participantes do estudo</a:t>
          </a:r>
          <a:endParaRPr lang="pt-PT" sz="2000" b="1" dirty="0">
            <a:solidFill>
              <a:schemeClr val="accent1">
                <a:lumMod val="40000"/>
                <a:lumOff val="60000"/>
              </a:schemeClr>
            </a:solidFill>
            <a:effectLst/>
            <a:latin typeface="Baskerville Old Face" panose="02020602080505020303" pitchFamily="18" charset="0"/>
          </a:endParaRPr>
        </a:p>
      </dgm:t>
    </dgm:pt>
    <dgm:pt modelId="{CB073B73-B8A9-4965-A18C-2AFEB5E05CAE}" type="sibTrans" cxnId="{545A7C1B-9045-48E1-91A1-E663C1608E86}">
      <dgm:prSet/>
      <dgm:spPr/>
      <dgm:t>
        <a:bodyPr/>
        <a:lstStyle/>
        <a:p>
          <a:endParaRPr lang="pt-PT"/>
        </a:p>
      </dgm:t>
    </dgm:pt>
    <dgm:pt modelId="{0A27C15C-5704-4100-808E-0BCC2ED7B916}" type="parTrans" cxnId="{545A7C1B-9045-48E1-91A1-E663C1608E86}">
      <dgm:prSet/>
      <dgm:spPr/>
      <dgm:t>
        <a:bodyPr/>
        <a:lstStyle/>
        <a:p>
          <a:endParaRPr lang="pt-PT"/>
        </a:p>
      </dgm:t>
    </dgm:pt>
    <dgm:pt modelId="{CC73F5D9-A4F6-4ED8-9925-3272C4D52632}" type="pres">
      <dgm:prSet presAssocID="{84930977-D4F2-46B2-A7D3-B387992A33E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13E79D7D-EF24-4DFC-9579-99703955F63C}" type="pres">
      <dgm:prSet presAssocID="{CB66C7A9-06F9-4E3A-9D07-88CDEAFAA1AF}" presName="linNode" presStyleCnt="0"/>
      <dgm:spPr/>
    </dgm:pt>
    <dgm:pt modelId="{92A27D99-3BAD-4C81-B63E-C319DEB8CA49}" type="pres">
      <dgm:prSet presAssocID="{CB66C7A9-06F9-4E3A-9D07-88CDEAFAA1AF}" presName="parentText" presStyleLbl="node1" presStyleIdx="0" presStyleCnt="3" custScaleY="30768" custLinFactNeighborX="-3178" custLinFactNeighborY="-3267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F8CC0D7-0FE7-4E8D-8D7F-F17CCD7F4722}" type="pres">
      <dgm:prSet presAssocID="{CB66C7A9-06F9-4E3A-9D07-88CDEAFAA1AF}" presName="descendantText" presStyleLbl="alignAccFollowNode1" presStyleIdx="0" presStyleCnt="3" custScaleX="99253" custScaleY="35580" custLinFactNeighborX="4194" custLinFactNeighborY="156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F406D42-971A-4532-BAD1-839D1C3A0E89}" type="pres">
      <dgm:prSet presAssocID="{24EBB1F8-895A-4117-ABCC-712839A28D4D}" presName="sp" presStyleCnt="0"/>
      <dgm:spPr/>
    </dgm:pt>
    <dgm:pt modelId="{CE29173F-B493-46D6-956B-DC4EC7ED7479}" type="pres">
      <dgm:prSet presAssocID="{93DC4A0A-27DA-4A3E-BAA8-38E929F8B7DF}" presName="linNode" presStyleCnt="0"/>
      <dgm:spPr/>
    </dgm:pt>
    <dgm:pt modelId="{7DF32BB1-7323-46EC-BB57-59CDB7892036}" type="pres">
      <dgm:prSet presAssocID="{93DC4A0A-27DA-4A3E-BAA8-38E929F8B7DF}" presName="parentText" presStyleLbl="node1" presStyleIdx="1" presStyleCnt="3" custScaleX="127090" custScaleY="28420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E94F59A-B6BE-4FDC-A976-6CDEF47C20C6}" type="pres">
      <dgm:prSet presAssocID="{93DC4A0A-27DA-4A3E-BAA8-38E929F8B7DF}" presName="descendantText" presStyleLbl="alignAccFollowNode1" presStyleIdx="1" presStyleCnt="3" custScaleX="122667" custScaleY="36273" custLinFactNeighborX="30" custLinFactNeighborY="-3210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2AB5971-6D29-4077-942A-962026D3A6E2}" type="pres">
      <dgm:prSet presAssocID="{CB073B73-B8A9-4965-A18C-2AFEB5E05CAE}" presName="sp" presStyleCnt="0"/>
      <dgm:spPr/>
    </dgm:pt>
    <dgm:pt modelId="{66D06E3E-5FC9-41A3-9C8F-E67FBD80C8F4}" type="pres">
      <dgm:prSet presAssocID="{47BD4663-4393-4498-AAF5-2401410F4A86}" presName="linNode" presStyleCnt="0"/>
      <dgm:spPr/>
    </dgm:pt>
    <dgm:pt modelId="{6AD7FBD9-F45F-41E2-A771-2234BB2FDB09}" type="pres">
      <dgm:prSet presAssocID="{47BD4663-4393-4498-AAF5-2401410F4A86}" presName="parentText" presStyleLbl="node1" presStyleIdx="2" presStyleCnt="3" custScaleY="30280" custLinFactNeighborX="-1185" custLinFactNeighborY="238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72FF58CA-955E-4FC9-8529-8388D9355CF9}" type="pres">
      <dgm:prSet presAssocID="{47BD4663-4393-4498-AAF5-2401410F4A86}" presName="descendantText" presStyleLbl="alignAccFollowNode1" presStyleIdx="2" presStyleCnt="3" custScaleX="106678" custScaleY="40957" custLinFactNeighborX="24591" custLinFactNeighborY="-5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99BA5AEF-912E-49C7-978D-7AE0AC10EF31}" type="presOf" srcId="{61748B40-328C-45E2-BD71-58DA0CA568CD}" destId="{72FF58CA-955E-4FC9-8529-8388D9355CF9}" srcOrd="0" destOrd="0" presId="urn:microsoft.com/office/officeart/2005/8/layout/vList5"/>
    <dgm:cxn modelId="{330548A5-93EE-4C4D-A72D-2EF10D5C3ADB}" type="presOf" srcId="{CB66C7A9-06F9-4E3A-9D07-88CDEAFAA1AF}" destId="{92A27D99-3BAD-4C81-B63E-C319DEB8CA49}" srcOrd="0" destOrd="0" presId="urn:microsoft.com/office/officeart/2005/8/layout/vList5"/>
    <dgm:cxn modelId="{ECE33D56-B95F-4318-8294-5B8B19DDEEFC}" type="presOf" srcId="{F70DDBEE-F2B3-453D-A770-956B0B598D7E}" destId="{FE94F59A-B6BE-4FDC-A976-6CDEF47C20C6}" srcOrd="0" destOrd="1" presId="urn:microsoft.com/office/officeart/2005/8/layout/vList5"/>
    <dgm:cxn modelId="{B5BD0D03-F552-4D97-AFA7-69DAF48F51DE}" srcId="{93DC4A0A-27DA-4A3E-BAA8-38E929F8B7DF}" destId="{0435847B-A61D-48FE-BAB1-BAFB07034836}" srcOrd="0" destOrd="0" parTransId="{AEBDF960-73B4-434E-B519-2A3F188ED298}" sibTransId="{EB7D486E-F492-4C18-AE46-22E85661F45D}"/>
    <dgm:cxn modelId="{CEBEA0B4-A86E-4BF1-BFEF-71B4BA51BBF0}" srcId="{CB66C7A9-06F9-4E3A-9D07-88CDEAFAA1AF}" destId="{B1D2A69F-89DF-4C2F-B5E5-47244EC6A290}" srcOrd="0" destOrd="0" parTransId="{D88ACA11-E75B-41E3-B095-B7304D329B5D}" sibTransId="{E5992D32-D03E-45DA-A842-A8B621270E63}"/>
    <dgm:cxn modelId="{2627F45B-DED4-448C-8FE6-295E2DB25A04}" type="presOf" srcId="{47BD4663-4393-4498-AAF5-2401410F4A86}" destId="{6AD7FBD9-F45F-41E2-A771-2234BB2FDB09}" srcOrd="0" destOrd="0" presId="urn:microsoft.com/office/officeart/2005/8/layout/vList5"/>
    <dgm:cxn modelId="{0FEC8306-B7EB-46B5-BC84-7C3E9ACB94BB}" srcId="{84930977-D4F2-46B2-A7D3-B387992A33E8}" destId="{47BD4663-4393-4498-AAF5-2401410F4A86}" srcOrd="2" destOrd="0" parTransId="{E684239A-0791-4A27-91DF-75F64FEF3A51}" sibTransId="{E3C1E2A1-D6CB-4E2E-A28F-3AFB3C34C447}"/>
    <dgm:cxn modelId="{8CB72871-1B89-4D88-949F-537B5F76F4B6}" type="presOf" srcId="{52C4B80B-1ECF-4C61-9812-03A6E0C6747B}" destId="{2F8CC0D7-0FE7-4E8D-8D7F-F17CCD7F4722}" srcOrd="0" destOrd="1" presId="urn:microsoft.com/office/officeart/2005/8/layout/vList5"/>
    <dgm:cxn modelId="{F5CF39C3-9710-4AF9-954C-7B156A7F2855}" srcId="{CB66C7A9-06F9-4E3A-9D07-88CDEAFAA1AF}" destId="{52C4B80B-1ECF-4C61-9812-03A6E0C6747B}" srcOrd="1" destOrd="0" parTransId="{D2134A3D-D63D-4F61-81DF-253437D41FE5}" sibTransId="{B877D938-172F-4DDC-BAC8-AC68FB34E0C9}"/>
    <dgm:cxn modelId="{7A178497-C5AF-4500-A644-B0B4F0481B15}" type="presOf" srcId="{93DC4A0A-27DA-4A3E-BAA8-38E929F8B7DF}" destId="{7DF32BB1-7323-46EC-BB57-59CDB7892036}" srcOrd="0" destOrd="0" presId="urn:microsoft.com/office/officeart/2005/8/layout/vList5"/>
    <dgm:cxn modelId="{B1EFED3A-B089-4E39-AB73-941B3C6428B4}" srcId="{47BD4663-4393-4498-AAF5-2401410F4A86}" destId="{CA078DAA-66B5-4906-BF6A-22E692835A7A}" srcOrd="2" destOrd="0" parTransId="{0D1790ED-E7BA-4E39-9BBB-6962ADB16772}" sibTransId="{75F8AFE7-208D-4E28-9E43-DD1354482CFD}"/>
    <dgm:cxn modelId="{9DDC55AC-CA1E-4E21-88C1-CDBB8D718E67}" type="presOf" srcId="{84930977-D4F2-46B2-A7D3-B387992A33E8}" destId="{CC73F5D9-A4F6-4ED8-9925-3272C4D52632}" srcOrd="0" destOrd="0" presId="urn:microsoft.com/office/officeart/2005/8/layout/vList5"/>
    <dgm:cxn modelId="{694E1B3F-B8E5-4469-B406-7F587273E98C}" type="presOf" srcId="{B3DFBDD5-6C85-4D94-8199-BFFAA96461C7}" destId="{72FF58CA-955E-4FC9-8529-8388D9355CF9}" srcOrd="0" destOrd="1" presId="urn:microsoft.com/office/officeart/2005/8/layout/vList5"/>
    <dgm:cxn modelId="{545A7C1B-9045-48E1-91A1-E663C1608E86}" srcId="{84930977-D4F2-46B2-A7D3-B387992A33E8}" destId="{93DC4A0A-27DA-4A3E-BAA8-38E929F8B7DF}" srcOrd="1" destOrd="0" parTransId="{0A27C15C-5704-4100-808E-0BCC2ED7B916}" sibTransId="{CB073B73-B8A9-4965-A18C-2AFEB5E05CAE}"/>
    <dgm:cxn modelId="{D750C74F-D403-48DA-A8EC-9A0545A16FAE}" type="presOf" srcId="{0435847B-A61D-48FE-BAB1-BAFB07034836}" destId="{FE94F59A-B6BE-4FDC-A976-6CDEF47C20C6}" srcOrd="0" destOrd="0" presId="urn:microsoft.com/office/officeart/2005/8/layout/vList5"/>
    <dgm:cxn modelId="{CE0A8B50-8C73-4ABD-8638-1F0ECBA60592}" srcId="{47BD4663-4393-4498-AAF5-2401410F4A86}" destId="{B3DFBDD5-6C85-4D94-8199-BFFAA96461C7}" srcOrd="1" destOrd="0" parTransId="{06D5EA4F-4099-4764-A8FF-0DBD9E548F2D}" sibTransId="{CA8CF7F3-8C62-4F6D-967B-482286D335EC}"/>
    <dgm:cxn modelId="{FAECB8A1-00BB-4877-B69C-18BAD87801E7}" type="presOf" srcId="{B1D2A69F-89DF-4C2F-B5E5-47244EC6A290}" destId="{2F8CC0D7-0FE7-4E8D-8D7F-F17CCD7F4722}" srcOrd="0" destOrd="0" presId="urn:microsoft.com/office/officeart/2005/8/layout/vList5"/>
    <dgm:cxn modelId="{4D4F445B-98CA-48A5-8AF8-472EF9ADC802}" type="presOf" srcId="{CA078DAA-66B5-4906-BF6A-22E692835A7A}" destId="{72FF58CA-955E-4FC9-8529-8388D9355CF9}" srcOrd="0" destOrd="2" presId="urn:microsoft.com/office/officeart/2005/8/layout/vList5"/>
    <dgm:cxn modelId="{0F16D949-AE93-4BD9-BABD-F0A52A766BB2}" srcId="{84930977-D4F2-46B2-A7D3-B387992A33E8}" destId="{CB66C7A9-06F9-4E3A-9D07-88CDEAFAA1AF}" srcOrd="0" destOrd="0" parTransId="{8A8D79A7-C01B-4EA7-B066-7FC8030F53AA}" sibTransId="{24EBB1F8-895A-4117-ABCC-712839A28D4D}"/>
    <dgm:cxn modelId="{8FA6A35C-9301-404F-B2F7-FEFC5B7909F5}" srcId="{47BD4663-4393-4498-AAF5-2401410F4A86}" destId="{61748B40-328C-45E2-BD71-58DA0CA568CD}" srcOrd="0" destOrd="0" parTransId="{389C4B38-5535-440B-B975-47B05E8DC545}" sibTransId="{85B3E54A-361A-4458-A0DB-8EBFFD6EE583}"/>
    <dgm:cxn modelId="{28AF2CA1-9D34-428F-8505-4BC724231B68}" srcId="{93DC4A0A-27DA-4A3E-BAA8-38E929F8B7DF}" destId="{F70DDBEE-F2B3-453D-A770-956B0B598D7E}" srcOrd="1" destOrd="0" parTransId="{A35B35F0-7930-4284-BDC3-593BDC31F0EB}" sibTransId="{0698720C-EC8B-415C-9EA6-E38BA056B722}"/>
    <dgm:cxn modelId="{B64AF2CA-606F-4483-904A-5AEFB2BD7D9A}" type="presParOf" srcId="{CC73F5D9-A4F6-4ED8-9925-3272C4D52632}" destId="{13E79D7D-EF24-4DFC-9579-99703955F63C}" srcOrd="0" destOrd="0" presId="urn:microsoft.com/office/officeart/2005/8/layout/vList5"/>
    <dgm:cxn modelId="{26C5177A-93AA-48F5-BAE4-82357B90BE0F}" type="presParOf" srcId="{13E79D7D-EF24-4DFC-9579-99703955F63C}" destId="{92A27D99-3BAD-4C81-B63E-C319DEB8CA49}" srcOrd="0" destOrd="0" presId="urn:microsoft.com/office/officeart/2005/8/layout/vList5"/>
    <dgm:cxn modelId="{71A92F64-14C4-4573-8FB6-3BDB21E908C9}" type="presParOf" srcId="{13E79D7D-EF24-4DFC-9579-99703955F63C}" destId="{2F8CC0D7-0FE7-4E8D-8D7F-F17CCD7F4722}" srcOrd="1" destOrd="0" presId="urn:microsoft.com/office/officeart/2005/8/layout/vList5"/>
    <dgm:cxn modelId="{719D20A5-01C2-4E99-8441-9AE61136C9BC}" type="presParOf" srcId="{CC73F5D9-A4F6-4ED8-9925-3272C4D52632}" destId="{CF406D42-971A-4532-BAD1-839D1C3A0E89}" srcOrd="1" destOrd="0" presId="urn:microsoft.com/office/officeart/2005/8/layout/vList5"/>
    <dgm:cxn modelId="{D57383A3-60F7-43ED-BAD5-C7A75AE91833}" type="presParOf" srcId="{CC73F5D9-A4F6-4ED8-9925-3272C4D52632}" destId="{CE29173F-B493-46D6-956B-DC4EC7ED7479}" srcOrd="2" destOrd="0" presId="urn:microsoft.com/office/officeart/2005/8/layout/vList5"/>
    <dgm:cxn modelId="{DE5F6343-0ADC-4DA7-A574-58895A666B60}" type="presParOf" srcId="{CE29173F-B493-46D6-956B-DC4EC7ED7479}" destId="{7DF32BB1-7323-46EC-BB57-59CDB7892036}" srcOrd="0" destOrd="0" presId="urn:microsoft.com/office/officeart/2005/8/layout/vList5"/>
    <dgm:cxn modelId="{916319F0-F632-4C33-9336-15CE8972812D}" type="presParOf" srcId="{CE29173F-B493-46D6-956B-DC4EC7ED7479}" destId="{FE94F59A-B6BE-4FDC-A976-6CDEF47C20C6}" srcOrd="1" destOrd="0" presId="urn:microsoft.com/office/officeart/2005/8/layout/vList5"/>
    <dgm:cxn modelId="{B8BFAC3E-B02D-4554-8882-9152CE4D8539}" type="presParOf" srcId="{CC73F5D9-A4F6-4ED8-9925-3272C4D52632}" destId="{32AB5971-6D29-4077-942A-962026D3A6E2}" srcOrd="3" destOrd="0" presId="urn:microsoft.com/office/officeart/2005/8/layout/vList5"/>
    <dgm:cxn modelId="{ED1D56FC-A3FB-415E-A126-DA52FFBC8C88}" type="presParOf" srcId="{CC73F5D9-A4F6-4ED8-9925-3272C4D52632}" destId="{66D06E3E-5FC9-41A3-9C8F-E67FBD80C8F4}" srcOrd="4" destOrd="0" presId="urn:microsoft.com/office/officeart/2005/8/layout/vList5"/>
    <dgm:cxn modelId="{3EE05E57-1974-44F4-ACB9-8F72BD488232}" type="presParOf" srcId="{66D06E3E-5FC9-41A3-9C8F-E67FBD80C8F4}" destId="{6AD7FBD9-F45F-41E2-A771-2234BB2FDB09}" srcOrd="0" destOrd="0" presId="urn:microsoft.com/office/officeart/2005/8/layout/vList5"/>
    <dgm:cxn modelId="{231C615A-FA2F-4FC2-86B7-CC361E617B90}" type="presParOf" srcId="{66D06E3E-5FC9-41A3-9C8F-E67FBD80C8F4}" destId="{72FF58CA-955E-4FC9-8529-8388D9355CF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DCDB7D-B7C9-4BD3-A512-6D081883E724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F16B3BE8-1FDF-4C5B-9EDF-73068BA93C8B}">
      <dgm:prSet phldrT="[Texto]" custT="1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sz="2400" b="1" dirty="0" smtClean="0">
              <a:latin typeface="Baskerville Old Face" panose="02020602080505020303" pitchFamily="18" charset="0"/>
            </a:rPr>
            <a:t>Enfermeiras</a:t>
          </a:r>
          <a:endParaRPr lang="pt-PT" sz="2400" b="1" dirty="0">
            <a:latin typeface="Baskerville Old Face" panose="02020602080505020303" pitchFamily="18" charset="0"/>
          </a:endParaRPr>
        </a:p>
      </dgm:t>
    </dgm:pt>
    <dgm:pt modelId="{B6A0190B-BCC4-47DA-9F09-412195E40C37}" type="parTrans" cxnId="{A4BFB4C7-B3A9-4A2B-861B-6D9DA62FCA0A}">
      <dgm:prSet/>
      <dgm:spPr/>
      <dgm:t>
        <a:bodyPr/>
        <a:lstStyle/>
        <a:p>
          <a:endParaRPr lang="pt-PT"/>
        </a:p>
      </dgm:t>
    </dgm:pt>
    <dgm:pt modelId="{BC8FF085-A9E2-4FCF-B5BA-0EF60EE9B90A}" type="sibTrans" cxnId="{A4BFB4C7-B3A9-4A2B-861B-6D9DA62FCA0A}">
      <dgm:prSet/>
      <dgm:spPr/>
      <dgm:t>
        <a:bodyPr/>
        <a:lstStyle/>
        <a:p>
          <a:endParaRPr lang="pt-PT"/>
        </a:p>
      </dgm:t>
    </dgm:pt>
    <dgm:pt modelId="{F7367CB3-2BE8-4235-9DAF-D941B2E045C3}">
      <dgm:prSet phldrT="[Texto]" custT="1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sz="1600" b="1" dirty="0" smtClean="0">
              <a:latin typeface="Baskerville Old Face" panose="02020602080505020303" pitchFamily="18" charset="0"/>
            </a:rPr>
            <a:t>Encorajamento</a:t>
          </a:r>
          <a:endParaRPr lang="pt-PT" sz="1600" b="1" dirty="0">
            <a:latin typeface="Baskerville Old Face" panose="02020602080505020303" pitchFamily="18" charset="0"/>
          </a:endParaRPr>
        </a:p>
      </dgm:t>
    </dgm:pt>
    <dgm:pt modelId="{03E5E7BB-1572-49B2-BC6C-EE4350883D4E}" type="parTrans" cxnId="{7636B8CB-785D-43B7-BBA5-3C004C999EDC}">
      <dgm:prSet/>
      <dgm:spPr/>
      <dgm:t>
        <a:bodyPr/>
        <a:lstStyle/>
        <a:p>
          <a:endParaRPr lang="pt-PT"/>
        </a:p>
      </dgm:t>
    </dgm:pt>
    <dgm:pt modelId="{DCBF7DCA-DE3D-4FEB-BF18-45E4D321E7B8}" type="sibTrans" cxnId="{7636B8CB-785D-43B7-BBA5-3C004C999EDC}">
      <dgm:prSet/>
      <dgm:spPr/>
      <dgm:t>
        <a:bodyPr/>
        <a:lstStyle/>
        <a:p>
          <a:endParaRPr lang="pt-PT"/>
        </a:p>
      </dgm:t>
    </dgm:pt>
    <dgm:pt modelId="{B5A9B909-EA3E-4096-A365-0F546F50275F}">
      <dgm:prSet phldrT="[Texto]" custT="1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sz="1600" b="1" dirty="0" smtClean="0">
              <a:latin typeface="Baskerville Old Face" panose="02020602080505020303" pitchFamily="18" charset="0"/>
            </a:rPr>
            <a:t>Humildade</a:t>
          </a:r>
          <a:endParaRPr lang="pt-PT" sz="1600" b="1" dirty="0">
            <a:latin typeface="Baskerville Old Face" panose="02020602080505020303" pitchFamily="18" charset="0"/>
          </a:endParaRPr>
        </a:p>
      </dgm:t>
    </dgm:pt>
    <dgm:pt modelId="{7956748E-2A1A-44E3-8E04-87B596A3DBA8}" type="parTrans" cxnId="{11833977-10FA-4769-B362-9AE69CFF3275}">
      <dgm:prSet/>
      <dgm:spPr/>
      <dgm:t>
        <a:bodyPr/>
        <a:lstStyle/>
        <a:p>
          <a:endParaRPr lang="pt-PT"/>
        </a:p>
      </dgm:t>
    </dgm:pt>
    <dgm:pt modelId="{BEDC8888-943B-44F2-A975-D2C58761CD3F}" type="sibTrans" cxnId="{11833977-10FA-4769-B362-9AE69CFF3275}">
      <dgm:prSet/>
      <dgm:spPr/>
      <dgm:t>
        <a:bodyPr/>
        <a:lstStyle/>
        <a:p>
          <a:endParaRPr lang="pt-PT"/>
        </a:p>
      </dgm:t>
    </dgm:pt>
    <dgm:pt modelId="{C32CEA99-BA73-4F0F-A700-D952E0C85A62}">
      <dgm:prSet phldrT="[Texto]" custT="1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sz="1600" b="1" dirty="0" smtClean="0">
              <a:latin typeface="Baskerville Old Face" panose="02020602080505020303" pitchFamily="18" charset="0"/>
            </a:rPr>
            <a:t>Afetividade</a:t>
          </a:r>
          <a:endParaRPr lang="pt-PT" sz="1600" b="1" dirty="0">
            <a:latin typeface="Baskerville Old Face" panose="02020602080505020303" pitchFamily="18" charset="0"/>
          </a:endParaRPr>
        </a:p>
      </dgm:t>
    </dgm:pt>
    <dgm:pt modelId="{B4976F53-DACA-4D7E-A95E-F627D5924CD3}" type="parTrans" cxnId="{3B9087C3-7A51-4302-8848-6C15DCB19664}">
      <dgm:prSet/>
      <dgm:spPr/>
      <dgm:t>
        <a:bodyPr/>
        <a:lstStyle/>
        <a:p>
          <a:endParaRPr lang="pt-PT"/>
        </a:p>
      </dgm:t>
    </dgm:pt>
    <dgm:pt modelId="{94E973EF-9244-4B27-B339-66B17F12221A}" type="sibTrans" cxnId="{3B9087C3-7A51-4302-8848-6C15DCB19664}">
      <dgm:prSet/>
      <dgm:spPr/>
      <dgm:t>
        <a:bodyPr/>
        <a:lstStyle/>
        <a:p>
          <a:endParaRPr lang="pt-PT"/>
        </a:p>
      </dgm:t>
    </dgm:pt>
    <dgm:pt modelId="{5B3AFC90-5C18-4E7F-94B9-A3388F6FC09E}">
      <dgm:prSet phldrT="[Texto]" custT="1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sz="1600" b="1" dirty="0" smtClean="0">
              <a:latin typeface="Baskerville Old Face" panose="02020602080505020303" pitchFamily="18" charset="0"/>
            </a:rPr>
            <a:t>Simpatia</a:t>
          </a:r>
          <a:endParaRPr lang="pt-PT" sz="1600" b="1" dirty="0">
            <a:latin typeface="Baskerville Old Face" panose="02020602080505020303" pitchFamily="18" charset="0"/>
          </a:endParaRPr>
        </a:p>
      </dgm:t>
    </dgm:pt>
    <dgm:pt modelId="{0CCEB39C-F358-4188-BB20-25F7B8B17A42}" type="parTrans" cxnId="{D6C42649-8FA1-4E1D-B26A-76BD4F96B7F4}">
      <dgm:prSet/>
      <dgm:spPr/>
      <dgm:t>
        <a:bodyPr/>
        <a:lstStyle/>
        <a:p>
          <a:endParaRPr lang="pt-PT"/>
        </a:p>
      </dgm:t>
    </dgm:pt>
    <dgm:pt modelId="{5017AA0E-9271-431C-ACE6-554A0CD1939C}" type="sibTrans" cxnId="{D6C42649-8FA1-4E1D-B26A-76BD4F96B7F4}">
      <dgm:prSet/>
      <dgm:spPr/>
      <dgm:t>
        <a:bodyPr/>
        <a:lstStyle/>
        <a:p>
          <a:endParaRPr lang="pt-PT"/>
        </a:p>
      </dgm:t>
    </dgm:pt>
    <dgm:pt modelId="{FC7332BD-B847-4D72-A4AD-2F5A89A000F4}">
      <dgm:prSet custT="1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sz="1600" b="1" dirty="0" smtClean="0">
              <a:latin typeface="Baskerville Old Face" panose="02020602080505020303" pitchFamily="18" charset="0"/>
            </a:rPr>
            <a:t>Disponibilidade</a:t>
          </a:r>
          <a:endParaRPr lang="pt-PT" sz="1600" b="1" dirty="0">
            <a:latin typeface="Baskerville Old Face" panose="02020602080505020303" pitchFamily="18" charset="0"/>
          </a:endParaRPr>
        </a:p>
      </dgm:t>
    </dgm:pt>
    <dgm:pt modelId="{BB3A8A9E-23AD-40AD-94D5-C0C9F7A2B82F}" type="parTrans" cxnId="{425455D6-675B-4FCD-98D2-FF6B206C6563}">
      <dgm:prSet/>
      <dgm:spPr/>
      <dgm:t>
        <a:bodyPr/>
        <a:lstStyle/>
        <a:p>
          <a:endParaRPr lang="pt-PT"/>
        </a:p>
      </dgm:t>
    </dgm:pt>
    <dgm:pt modelId="{DA3EDEA5-4500-4821-B13A-CDEDAE520D12}" type="sibTrans" cxnId="{425455D6-675B-4FCD-98D2-FF6B206C6563}">
      <dgm:prSet/>
      <dgm:spPr/>
      <dgm:t>
        <a:bodyPr/>
        <a:lstStyle/>
        <a:p>
          <a:endParaRPr lang="pt-PT"/>
        </a:p>
      </dgm:t>
    </dgm:pt>
    <dgm:pt modelId="{A17741B8-5AD8-4ADB-94D1-C320828B95A3}">
      <dgm:prSet custT="1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sz="1600" b="1" dirty="0" smtClean="0">
              <a:latin typeface="Baskerville Old Face" panose="02020602080505020303" pitchFamily="18" charset="0"/>
            </a:rPr>
            <a:t>Acolhimento</a:t>
          </a:r>
          <a:endParaRPr lang="pt-PT" sz="1600" b="1" dirty="0">
            <a:latin typeface="Baskerville Old Face" panose="02020602080505020303" pitchFamily="18" charset="0"/>
          </a:endParaRPr>
        </a:p>
      </dgm:t>
    </dgm:pt>
    <dgm:pt modelId="{29E3EAA5-5A5D-4C3D-BF9B-3BFDC6411B57}" type="parTrans" cxnId="{89F9505F-7516-4301-AC21-7541B8AC45B0}">
      <dgm:prSet/>
      <dgm:spPr/>
      <dgm:t>
        <a:bodyPr/>
        <a:lstStyle/>
        <a:p>
          <a:endParaRPr lang="pt-PT"/>
        </a:p>
      </dgm:t>
    </dgm:pt>
    <dgm:pt modelId="{F69096BC-8C58-4F36-AE3E-EE9E9AFC5876}" type="sibTrans" cxnId="{89F9505F-7516-4301-AC21-7541B8AC45B0}">
      <dgm:prSet/>
      <dgm:spPr/>
      <dgm:t>
        <a:bodyPr/>
        <a:lstStyle/>
        <a:p>
          <a:endParaRPr lang="pt-PT"/>
        </a:p>
      </dgm:t>
    </dgm:pt>
    <dgm:pt modelId="{6158CF92-9FCF-42AA-8E18-1792B292014C}">
      <dgm:prSet custT="1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sz="1600" b="1" dirty="0" smtClean="0">
              <a:latin typeface="Baskerville Old Face" panose="02020602080505020303" pitchFamily="18" charset="0"/>
            </a:rPr>
            <a:t>Ensinar</a:t>
          </a:r>
          <a:endParaRPr lang="pt-PT" sz="1600" b="1" dirty="0">
            <a:latin typeface="Baskerville Old Face" panose="02020602080505020303" pitchFamily="18" charset="0"/>
          </a:endParaRPr>
        </a:p>
      </dgm:t>
    </dgm:pt>
    <dgm:pt modelId="{B028B18C-9193-4AF9-A8B2-AF864C308808}" type="parTrans" cxnId="{48862818-EBA8-4EDD-8FDC-F6310B87E548}">
      <dgm:prSet/>
      <dgm:spPr/>
      <dgm:t>
        <a:bodyPr/>
        <a:lstStyle/>
        <a:p>
          <a:endParaRPr lang="pt-PT"/>
        </a:p>
      </dgm:t>
    </dgm:pt>
    <dgm:pt modelId="{C6B3042F-51C5-4EAF-8541-BC1EFC5038BE}" type="sibTrans" cxnId="{48862818-EBA8-4EDD-8FDC-F6310B87E548}">
      <dgm:prSet/>
      <dgm:spPr/>
      <dgm:t>
        <a:bodyPr/>
        <a:lstStyle/>
        <a:p>
          <a:endParaRPr lang="pt-PT"/>
        </a:p>
      </dgm:t>
    </dgm:pt>
    <dgm:pt modelId="{7E7CE2B0-EE7B-407D-8F34-50DD26EFDB0A}">
      <dgm:prSet custT="1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sz="1600" b="1" dirty="0" smtClean="0">
              <a:latin typeface="Baskerville Old Face" panose="02020602080505020303" pitchFamily="18" charset="0"/>
            </a:rPr>
            <a:t>Agir</a:t>
          </a:r>
          <a:endParaRPr lang="pt-PT" sz="1600" b="1" dirty="0">
            <a:latin typeface="Baskerville Old Face" panose="02020602080505020303" pitchFamily="18" charset="0"/>
          </a:endParaRPr>
        </a:p>
      </dgm:t>
    </dgm:pt>
    <dgm:pt modelId="{8FA15B8E-8474-4E65-8A0D-B1E3B661A5DA}" type="parTrans" cxnId="{3A13C620-0C73-4841-B9FD-2494ADE38294}">
      <dgm:prSet/>
      <dgm:spPr/>
      <dgm:t>
        <a:bodyPr/>
        <a:lstStyle/>
        <a:p>
          <a:endParaRPr lang="pt-PT"/>
        </a:p>
      </dgm:t>
    </dgm:pt>
    <dgm:pt modelId="{E30B6777-950F-4721-8644-0FDA51DC5322}" type="sibTrans" cxnId="{3A13C620-0C73-4841-B9FD-2494ADE38294}">
      <dgm:prSet/>
      <dgm:spPr/>
      <dgm:t>
        <a:bodyPr/>
        <a:lstStyle/>
        <a:p>
          <a:endParaRPr lang="pt-PT"/>
        </a:p>
      </dgm:t>
    </dgm:pt>
    <dgm:pt modelId="{B91A4144-9564-4DE2-96B3-2F46307CD5B2}">
      <dgm:prSet custT="1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sz="1600" b="1" dirty="0" smtClean="0">
              <a:latin typeface="Baskerville Old Face" panose="02020602080505020303" pitchFamily="18" charset="0"/>
            </a:rPr>
            <a:t>Sabedoria</a:t>
          </a:r>
          <a:endParaRPr lang="pt-PT" sz="1600" b="1" dirty="0">
            <a:latin typeface="Baskerville Old Face" panose="02020602080505020303" pitchFamily="18" charset="0"/>
          </a:endParaRPr>
        </a:p>
      </dgm:t>
    </dgm:pt>
    <dgm:pt modelId="{AD38224B-64B4-4427-9BCC-00E64CA125FC}" type="parTrans" cxnId="{74DFD589-50BD-456E-BF9A-1E5C212ACBFF}">
      <dgm:prSet/>
      <dgm:spPr/>
      <dgm:t>
        <a:bodyPr/>
        <a:lstStyle/>
        <a:p>
          <a:endParaRPr lang="pt-PT"/>
        </a:p>
      </dgm:t>
    </dgm:pt>
    <dgm:pt modelId="{C68BAA87-9E7C-4A80-AE72-A3B5B4A50972}" type="sibTrans" cxnId="{74DFD589-50BD-456E-BF9A-1E5C212ACBFF}">
      <dgm:prSet/>
      <dgm:spPr/>
      <dgm:t>
        <a:bodyPr/>
        <a:lstStyle/>
        <a:p>
          <a:endParaRPr lang="pt-PT"/>
        </a:p>
      </dgm:t>
    </dgm:pt>
    <dgm:pt modelId="{70AD06A8-8479-4AD4-8D3B-AE6B8D91C3E6}">
      <dgm:prSet custT="1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sz="1600" b="1" dirty="0" smtClean="0">
              <a:latin typeface="Baskerville Old Face" panose="02020602080505020303" pitchFamily="18" charset="0"/>
            </a:rPr>
            <a:t>Intencionalidade de ação</a:t>
          </a:r>
          <a:endParaRPr lang="pt-PT" sz="1600" b="1" dirty="0">
            <a:latin typeface="Baskerville Old Face" panose="02020602080505020303" pitchFamily="18" charset="0"/>
          </a:endParaRPr>
        </a:p>
      </dgm:t>
    </dgm:pt>
    <dgm:pt modelId="{A53B0701-FE6A-4079-910E-3B14AD194353}" type="parTrans" cxnId="{57AA1774-ECA7-4DCD-BF86-31FB7ED67772}">
      <dgm:prSet/>
      <dgm:spPr/>
      <dgm:t>
        <a:bodyPr/>
        <a:lstStyle/>
        <a:p>
          <a:endParaRPr lang="pt-PT"/>
        </a:p>
      </dgm:t>
    </dgm:pt>
    <dgm:pt modelId="{16AD85A8-D9E7-4CD4-AFC6-0F22D1E903D3}" type="sibTrans" cxnId="{57AA1774-ECA7-4DCD-BF86-31FB7ED67772}">
      <dgm:prSet/>
      <dgm:spPr/>
      <dgm:t>
        <a:bodyPr/>
        <a:lstStyle/>
        <a:p>
          <a:endParaRPr lang="pt-PT"/>
        </a:p>
      </dgm:t>
    </dgm:pt>
    <dgm:pt modelId="{C4C56484-446E-4AEE-B4BB-B7DB5EBFC411}">
      <dgm:prSet custT="1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sz="1600" b="1" dirty="0" smtClean="0">
              <a:latin typeface="Baskerville Old Face" panose="02020602080505020303" pitchFamily="18" charset="0"/>
            </a:rPr>
            <a:t>Instruir</a:t>
          </a:r>
          <a:endParaRPr lang="pt-PT" sz="1600" b="1" dirty="0">
            <a:latin typeface="Baskerville Old Face" panose="02020602080505020303" pitchFamily="18" charset="0"/>
          </a:endParaRPr>
        </a:p>
      </dgm:t>
    </dgm:pt>
    <dgm:pt modelId="{3B1D7988-F014-4D94-BB98-1298AA54A795}" type="parTrans" cxnId="{DBED7EC4-CDE5-4F6C-8E66-FDF40B0B60BD}">
      <dgm:prSet/>
      <dgm:spPr/>
      <dgm:t>
        <a:bodyPr/>
        <a:lstStyle/>
        <a:p>
          <a:endParaRPr lang="pt-PT"/>
        </a:p>
      </dgm:t>
    </dgm:pt>
    <dgm:pt modelId="{BA2067B8-F7A1-4E4C-9863-C4E514CA0237}" type="sibTrans" cxnId="{DBED7EC4-CDE5-4F6C-8E66-FDF40B0B60BD}">
      <dgm:prSet/>
      <dgm:spPr/>
      <dgm:t>
        <a:bodyPr/>
        <a:lstStyle/>
        <a:p>
          <a:endParaRPr lang="pt-PT"/>
        </a:p>
      </dgm:t>
    </dgm:pt>
    <dgm:pt modelId="{FA9EC435-20AD-4207-B954-F0CB36D8538D}" type="pres">
      <dgm:prSet presAssocID="{FFDCDB7D-B7C9-4BD3-A512-6D081883E72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2D1A7647-39FE-48B1-BDA4-6D2508CD8FD9}" type="pres">
      <dgm:prSet presAssocID="{F16B3BE8-1FDF-4C5B-9EDF-73068BA93C8B}" presName="centerShape" presStyleLbl="node0" presStyleIdx="0" presStyleCnt="1" custScaleX="321482"/>
      <dgm:spPr/>
      <dgm:t>
        <a:bodyPr/>
        <a:lstStyle/>
        <a:p>
          <a:endParaRPr lang="pt-PT"/>
        </a:p>
      </dgm:t>
    </dgm:pt>
    <dgm:pt modelId="{BE2696F1-FE25-485B-B378-FDF796C82ED0}" type="pres">
      <dgm:prSet presAssocID="{03E5E7BB-1572-49B2-BC6C-EE4350883D4E}" presName="Name9" presStyleLbl="parChTrans1D2" presStyleIdx="0" presStyleCnt="11"/>
      <dgm:spPr/>
      <dgm:t>
        <a:bodyPr/>
        <a:lstStyle/>
        <a:p>
          <a:endParaRPr lang="pt-PT"/>
        </a:p>
      </dgm:t>
    </dgm:pt>
    <dgm:pt modelId="{EFEEAF37-2B8A-4642-BE48-A064133D5E9D}" type="pres">
      <dgm:prSet presAssocID="{03E5E7BB-1572-49B2-BC6C-EE4350883D4E}" presName="connTx" presStyleLbl="parChTrans1D2" presStyleIdx="0" presStyleCnt="11"/>
      <dgm:spPr/>
      <dgm:t>
        <a:bodyPr/>
        <a:lstStyle/>
        <a:p>
          <a:endParaRPr lang="pt-PT"/>
        </a:p>
      </dgm:t>
    </dgm:pt>
    <dgm:pt modelId="{70E65CA0-7EDD-4FCA-82F4-87D463F787EF}" type="pres">
      <dgm:prSet presAssocID="{F7367CB3-2BE8-4235-9DAF-D941B2E045C3}" presName="node" presStyleLbl="node1" presStyleIdx="0" presStyleCnt="11" custScaleX="236029" custRadScaleRad="116115" custRadScaleInc="-25962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D8CFF1F-488A-41FB-8711-A86DAA29E0F3}" type="pres">
      <dgm:prSet presAssocID="{7956748E-2A1A-44E3-8E04-87B596A3DBA8}" presName="Name9" presStyleLbl="parChTrans1D2" presStyleIdx="1" presStyleCnt="11"/>
      <dgm:spPr/>
      <dgm:t>
        <a:bodyPr/>
        <a:lstStyle/>
        <a:p>
          <a:endParaRPr lang="pt-PT"/>
        </a:p>
      </dgm:t>
    </dgm:pt>
    <dgm:pt modelId="{6E3847A8-8418-425D-8597-483761AD9A0C}" type="pres">
      <dgm:prSet presAssocID="{7956748E-2A1A-44E3-8E04-87B596A3DBA8}" presName="connTx" presStyleLbl="parChTrans1D2" presStyleIdx="1" presStyleCnt="11"/>
      <dgm:spPr/>
      <dgm:t>
        <a:bodyPr/>
        <a:lstStyle/>
        <a:p>
          <a:endParaRPr lang="pt-PT"/>
        </a:p>
      </dgm:t>
    </dgm:pt>
    <dgm:pt modelId="{679EE483-67E4-42E9-8942-E52505497FF1}" type="pres">
      <dgm:prSet presAssocID="{B5A9B909-EA3E-4096-A365-0F546F50275F}" presName="node" presStyleLbl="node1" presStyleIdx="1" presStyleCnt="11" custScaleX="178118" custRadScaleRad="101334" custRadScaleInc="-19659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4BC5C18-39CF-48F5-908A-E88D3A3B1D5D}" type="pres">
      <dgm:prSet presAssocID="{B4976F53-DACA-4D7E-A95E-F627D5924CD3}" presName="Name9" presStyleLbl="parChTrans1D2" presStyleIdx="2" presStyleCnt="11"/>
      <dgm:spPr/>
      <dgm:t>
        <a:bodyPr/>
        <a:lstStyle/>
        <a:p>
          <a:endParaRPr lang="pt-PT"/>
        </a:p>
      </dgm:t>
    </dgm:pt>
    <dgm:pt modelId="{9D737E4A-FB93-4587-A0AA-CB7587013095}" type="pres">
      <dgm:prSet presAssocID="{B4976F53-DACA-4D7E-A95E-F627D5924CD3}" presName="connTx" presStyleLbl="parChTrans1D2" presStyleIdx="2" presStyleCnt="11"/>
      <dgm:spPr/>
      <dgm:t>
        <a:bodyPr/>
        <a:lstStyle/>
        <a:p>
          <a:endParaRPr lang="pt-PT"/>
        </a:p>
      </dgm:t>
    </dgm:pt>
    <dgm:pt modelId="{33675FDF-5969-4573-ADF4-02DD7230F04F}" type="pres">
      <dgm:prSet presAssocID="{C32CEA99-BA73-4F0F-A700-D952E0C85A62}" presName="node" presStyleLbl="node1" presStyleIdx="2" presStyleCnt="11" custScaleX="181984" custRadScaleRad="136288" custRadScaleInc="3973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DB1EEACC-1EF8-4168-A735-8E54C57F9F08}" type="pres">
      <dgm:prSet presAssocID="{AD38224B-64B4-4427-9BCC-00E64CA125FC}" presName="Name9" presStyleLbl="parChTrans1D2" presStyleIdx="3" presStyleCnt="11"/>
      <dgm:spPr/>
      <dgm:t>
        <a:bodyPr/>
        <a:lstStyle/>
        <a:p>
          <a:endParaRPr lang="pt-PT"/>
        </a:p>
      </dgm:t>
    </dgm:pt>
    <dgm:pt modelId="{C9931D51-148B-4D80-ACD3-DEA76E988DB7}" type="pres">
      <dgm:prSet presAssocID="{AD38224B-64B4-4427-9BCC-00E64CA125FC}" presName="connTx" presStyleLbl="parChTrans1D2" presStyleIdx="3" presStyleCnt="11"/>
      <dgm:spPr/>
      <dgm:t>
        <a:bodyPr/>
        <a:lstStyle/>
        <a:p>
          <a:endParaRPr lang="pt-PT"/>
        </a:p>
      </dgm:t>
    </dgm:pt>
    <dgm:pt modelId="{CDF0A25F-51EC-47DC-A57E-0181762FDE9A}" type="pres">
      <dgm:prSet presAssocID="{B91A4144-9564-4DE2-96B3-2F46307CD5B2}" presName="node" presStyleLbl="node1" presStyleIdx="3" presStyleCnt="11" custScaleX="171187" custRadScaleRad="140514" custRadScaleInc="-13648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5476741-3774-44F4-94EA-A8E981AA7A2A}" type="pres">
      <dgm:prSet presAssocID="{A53B0701-FE6A-4079-910E-3B14AD194353}" presName="Name9" presStyleLbl="parChTrans1D2" presStyleIdx="4" presStyleCnt="11"/>
      <dgm:spPr/>
      <dgm:t>
        <a:bodyPr/>
        <a:lstStyle/>
        <a:p>
          <a:endParaRPr lang="pt-PT"/>
        </a:p>
      </dgm:t>
    </dgm:pt>
    <dgm:pt modelId="{5A2A7462-3434-4CDC-B062-77CE4476BAC8}" type="pres">
      <dgm:prSet presAssocID="{A53B0701-FE6A-4079-910E-3B14AD194353}" presName="connTx" presStyleLbl="parChTrans1D2" presStyleIdx="4" presStyleCnt="11"/>
      <dgm:spPr/>
      <dgm:t>
        <a:bodyPr/>
        <a:lstStyle/>
        <a:p>
          <a:endParaRPr lang="pt-PT"/>
        </a:p>
      </dgm:t>
    </dgm:pt>
    <dgm:pt modelId="{6A764825-7B76-4E02-8A36-558E5E1868FF}" type="pres">
      <dgm:prSet presAssocID="{70AD06A8-8479-4AD4-8D3B-AE6B8D91C3E6}" presName="node" presStyleLbl="node1" presStyleIdx="4" presStyleCnt="11" custScaleX="277114" custRadScaleRad="122794" custRadScaleInc="808379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6329FF8-FFB6-4470-8860-E1C7F8679AA2}" type="pres">
      <dgm:prSet presAssocID="{8FA15B8E-8474-4E65-8A0D-B1E3B661A5DA}" presName="Name9" presStyleLbl="parChTrans1D2" presStyleIdx="5" presStyleCnt="11"/>
      <dgm:spPr/>
      <dgm:t>
        <a:bodyPr/>
        <a:lstStyle/>
        <a:p>
          <a:endParaRPr lang="pt-PT"/>
        </a:p>
      </dgm:t>
    </dgm:pt>
    <dgm:pt modelId="{F0C3016C-75B9-4D2F-8B81-5D64AB7A8526}" type="pres">
      <dgm:prSet presAssocID="{8FA15B8E-8474-4E65-8A0D-B1E3B661A5DA}" presName="connTx" presStyleLbl="parChTrans1D2" presStyleIdx="5" presStyleCnt="11"/>
      <dgm:spPr/>
      <dgm:t>
        <a:bodyPr/>
        <a:lstStyle/>
        <a:p>
          <a:endParaRPr lang="pt-PT"/>
        </a:p>
      </dgm:t>
    </dgm:pt>
    <dgm:pt modelId="{891A0CD1-68E3-4488-9341-520E4BE6CED0}" type="pres">
      <dgm:prSet presAssocID="{7E7CE2B0-EE7B-407D-8F34-50DD26EFDB0A}" presName="node" presStyleLbl="node1" presStyleIdx="5" presStyleCnt="11" custRadScaleRad="119653" custRadScaleInc="46160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517E1F4-D2F1-47ED-ACE4-D44B3082F395}" type="pres">
      <dgm:prSet presAssocID="{B028B18C-9193-4AF9-A8B2-AF864C308808}" presName="Name9" presStyleLbl="parChTrans1D2" presStyleIdx="6" presStyleCnt="11"/>
      <dgm:spPr/>
      <dgm:t>
        <a:bodyPr/>
        <a:lstStyle/>
        <a:p>
          <a:endParaRPr lang="pt-PT"/>
        </a:p>
      </dgm:t>
    </dgm:pt>
    <dgm:pt modelId="{1E138E04-3C4E-4250-B736-6D21B46183F8}" type="pres">
      <dgm:prSet presAssocID="{B028B18C-9193-4AF9-A8B2-AF864C308808}" presName="connTx" presStyleLbl="parChTrans1D2" presStyleIdx="6" presStyleCnt="11"/>
      <dgm:spPr/>
      <dgm:t>
        <a:bodyPr/>
        <a:lstStyle/>
        <a:p>
          <a:endParaRPr lang="pt-PT"/>
        </a:p>
      </dgm:t>
    </dgm:pt>
    <dgm:pt modelId="{58BA5F00-4548-4F45-8966-71A47672D210}" type="pres">
      <dgm:prSet presAssocID="{6158CF92-9FCF-42AA-8E18-1792B292014C}" presName="node" presStyleLbl="node1" presStyleIdx="6" presStyleCnt="11" custScaleX="173763" custRadScaleRad="84662" custRadScaleInc="-198149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B7B1CA3-DFE6-419E-9F6F-4862B33FCC4B}" type="pres">
      <dgm:prSet presAssocID="{3B1D7988-F014-4D94-BB98-1298AA54A795}" presName="Name9" presStyleLbl="parChTrans1D2" presStyleIdx="7" presStyleCnt="11"/>
      <dgm:spPr/>
      <dgm:t>
        <a:bodyPr/>
        <a:lstStyle/>
        <a:p>
          <a:endParaRPr lang="pt-PT"/>
        </a:p>
      </dgm:t>
    </dgm:pt>
    <dgm:pt modelId="{A1870412-4C00-4ACB-AF24-786A834A9C88}" type="pres">
      <dgm:prSet presAssocID="{3B1D7988-F014-4D94-BB98-1298AA54A795}" presName="connTx" presStyleLbl="parChTrans1D2" presStyleIdx="7" presStyleCnt="11"/>
      <dgm:spPr/>
      <dgm:t>
        <a:bodyPr/>
        <a:lstStyle/>
        <a:p>
          <a:endParaRPr lang="pt-PT"/>
        </a:p>
      </dgm:t>
    </dgm:pt>
    <dgm:pt modelId="{0BE1AEC8-82B7-4698-9174-7BD9396564EF}" type="pres">
      <dgm:prSet presAssocID="{C4C56484-446E-4AEE-B4BB-B7DB5EBFC411}" presName="node" presStyleLbl="node1" presStyleIdx="7" presStyleCnt="11" custScaleX="165019" custRadScaleRad="92647" custRadScaleInc="-100549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4B4FFD3-F86D-4603-940F-DEF79DD7212E}" type="pres">
      <dgm:prSet presAssocID="{29E3EAA5-5A5D-4C3D-BF9B-3BFDC6411B57}" presName="Name9" presStyleLbl="parChTrans1D2" presStyleIdx="8" presStyleCnt="11"/>
      <dgm:spPr/>
      <dgm:t>
        <a:bodyPr/>
        <a:lstStyle/>
        <a:p>
          <a:endParaRPr lang="pt-PT"/>
        </a:p>
      </dgm:t>
    </dgm:pt>
    <dgm:pt modelId="{1D25D4ED-382C-4392-BB63-347583AB7DD8}" type="pres">
      <dgm:prSet presAssocID="{29E3EAA5-5A5D-4C3D-BF9B-3BFDC6411B57}" presName="connTx" presStyleLbl="parChTrans1D2" presStyleIdx="8" presStyleCnt="11"/>
      <dgm:spPr/>
      <dgm:t>
        <a:bodyPr/>
        <a:lstStyle/>
        <a:p>
          <a:endParaRPr lang="pt-PT"/>
        </a:p>
      </dgm:t>
    </dgm:pt>
    <dgm:pt modelId="{348A5F4C-EE3B-472F-9A04-C3A91FAE3A16}" type="pres">
      <dgm:prSet presAssocID="{A17741B8-5AD8-4ADB-94D1-C320828B95A3}" presName="node" presStyleLbl="node1" presStyleIdx="8" presStyleCnt="11" custScaleX="244665" custRadScaleRad="133916" custRadScaleInc="-863517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B581292F-7656-45B7-A82D-8E32CE4BE0C8}" type="pres">
      <dgm:prSet presAssocID="{BB3A8A9E-23AD-40AD-94D5-C0C9F7A2B82F}" presName="Name9" presStyleLbl="parChTrans1D2" presStyleIdx="9" presStyleCnt="11"/>
      <dgm:spPr/>
      <dgm:t>
        <a:bodyPr/>
        <a:lstStyle/>
        <a:p>
          <a:endParaRPr lang="pt-PT"/>
        </a:p>
      </dgm:t>
    </dgm:pt>
    <dgm:pt modelId="{4EE821C2-C724-4B5D-B478-496C1DD970DE}" type="pres">
      <dgm:prSet presAssocID="{BB3A8A9E-23AD-40AD-94D5-C0C9F7A2B82F}" presName="connTx" presStyleLbl="parChTrans1D2" presStyleIdx="9" presStyleCnt="11"/>
      <dgm:spPr/>
      <dgm:t>
        <a:bodyPr/>
        <a:lstStyle/>
        <a:p>
          <a:endParaRPr lang="pt-PT"/>
        </a:p>
      </dgm:t>
    </dgm:pt>
    <dgm:pt modelId="{632BD676-D937-4374-B7AD-18B362C21D9A}" type="pres">
      <dgm:prSet presAssocID="{FC7332BD-B847-4D72-A4AD-2F5A89A000F4}" presName="node" presStyleLbl="node1" presStyleIdx="9" presStyleCnt="11" custScaleX="242469" custRadScaleRad="119588" custRadScaleInc="67054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7065F51-93C6-478B-93F3-9AE8021567AC}" type="pres">
      <dgm:prSet presAssocID="{0CCEB39C-F358-4188-BB20-25F7B8B17A42}" presName="Name9" presStyleLbl="parChTrans1D2" presStyleIdx="10" presStyleCnt="11"/>
      <dgm:spPr/>
      <dgm:t>
        <a:bodyPr/>
        <a:lstStyle/>
        <a:p>
          <a:endParaRPr lang="pt-PT"/>
        </a:p>
      </dgm:t>
    </dgm:pt>
    <dgm:pt modelId="{3115E7DD-D22E-4D20-BAE4-07B22D2553DB}" type="pres">
      <dgm:prSet presAssocID="{0CCEB39C-F358-4188-BB20-25F7B8B17A42}" presName="connTx" presStyleLbl="parChTrans1D2" presStyleIdx="10" presStyleCnt="11"/>
      <dgm:spPr/>
      <dgm:t>
        <a:bodyPr/>
        <a:lstStyle/>
        <a:p>
          <a:endParaRPr lang="pt-PT"/>
        </a:p>
      </dgm:t>
    </dgm:pt>
    <dgm:pt modelId="{A730FA51-77B1-4E2D-95FC-95E8E835C770}" type="pres">
      <dgm:prSet presAssocID="{5B3AFC90-5C18-4E7F-94B9-A3388F6FC09E}" presName="node" presStyleLbl="node1" presStyleIdx="10" presStyleCnt="11" custScaleX="178633" custRadScaleRad="130736" custRadScaleInc="-253618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1F0720F7-858A-40DB-97F1-C42D4FC82749}" type="presOf" srcId="{C32CEA99-BA73-4F0F-A700-D952E0C85A62}" destId="{33675FDF-5969-4573-ADF4-02DD7230F04F}" srcOrd="0" destOrd="0" presId="urn:microsoft.com/office/officeart/2005/8/layout/radial1"/>
    <dgm:cxn modelId="{3B9087C3-7A51-4302-8848-6C15DCB19664}" srcId="{F16B3BE8-1FDF-4C5B-9EDF-73068BA93C8B}" destId="{C32CEA99-BA73-4F0F-A700-D952E0C85A62}" srcOrd="2" destOrd="0" parTransId="{B4976F53-DACA-4D7E-A95E-F627D5924CD3}" sibTransId="{94E973EF-9244-4B27-B339-66B17F12221A}"/>
    <dgm:cxn modelId="{F35E662D-7E95-4ACF-89DD-0E7D8ED094A2}" type="presOf" srcId="{5B3AFC90-5C18-4E7F-94B9-A3388F6FC09E}" destId="{A730FA51-77B1-4E2D-95FC-95E8E835C770}" srcOrd="0" destOrd="0" presId="urn:microsoft.com/office/officeart/2005/8/layout/radial1"/>
    <dgm:cxn modelId="{ED3F4E95-5F6D-46F8-A31D-8EB477BCC3ED}" type="presOf" srcId="{29E3EAA5-5A5D-4C3D-BF9B-3BFDC6411B57}" destId="{C4B4FFD3-F86D-4603-940F-DEF79DD7212E}" srcOrd="0" destOrd="0" presId="urn:microsoft.com/office/officeart/2005/8/layout/radial1"/>
    <dgm:cxn modelId="{626DE1A1-C2FC-4DDE-BDB3-34B1B260CB42}" type="presOf" srcId="{03E5E7BB-1572-49B2-BC6C-EE4350883D4E}" destId="{BE2696F1-FE25-485B-B378-FDF796C82ED0}" srcOrd="0" destOrd="0" presId="urn:microsoft.com/office/officeart/2005/8/layout/radial1"/>
    <dgm:cxn modelId="{3A13C620-0C73-4841-B9FD-2494ADE38294}" srcId="{F16B3BE8-1FDF-4C5B-9EDF-73068BA93C8B}" destId="{7E7CE2B0-EE7B-407D-8F34-50DD26EFDB0A}" srcOrd="5" destOrd="0" parTransId="{8FA15B8E-8474-4E65-8A0D-B1E3B661A5DA}" sibTransId="{E30B6777-950F-4721-8644-0FDA51DC5322}"/>
    <dgm:cxn modelId="{57C3A3A9-19CC-48CE-B3F8-C866D9209CA3}" type="presOf" srcId="{B4976F53-DACA-4D7E-A95E-F627D5924CD3}" destId="{9D737E4A-FB93-4587-A0AA-CB7587013095}" srcOrd="1" destOrd="0" presId="urn:microsoft.com/office/officeart/2005/8/layout/radial1"/>
    <dgm:cxn modelId="{11833977-10FA-4769-B362-9AE69CFF3275}" srcId="{F16B3BE8-1FDF-4C5B-9EDF-73068BA93C8B}" destId="{B5A9B909-EA3E-4096-A365-0F546F50275F}" srcOrd="1" destOrd="0" parTransId="{7956748E-2A1A-44E3-8E04-87B596A3DBA8}" sibTransId="{BEDC8888-943B-44F2-A975-D2C58761CD3F}"/>
    <dgm:cxn modelId="{8FBBE394-ACC1-4F8F-85D9-ABBAE44BD09C}" type="presOf" srcId="{70AD06A8-8479-4AD4-8D3B-AE6B8D91C3E6}" destId="{6A764825-7B76-4E02-8A36-558E5E1868FF}" srcOrd="0" destOrd="0" presId="urn:microsoft.com/office/officeart/2005/8/layout/radial1"/>
    <dgm:cxn modelId="{EE520E6A-D278-4120-8698-AF596BAD8DB9}" type="presOf" srcId="{B028B18C-9193-4AF9-A8B2-AF864C308808}" destId="{5517E1F4-D2F1-47ED-ACE4-D44B3082F395}" srcOrd="0" destOrd="0" presId="urn:microsoft.com/office/officeart/2005/8/layout/radial1"/>
    <dgm:cxn modelId="{35A7BDE9-912E-4E7E-BB41-2E23B3681D71}" type="presOf" srcId="{B4976F53-DACA-4D7E-A95E-F627D5924CD3}" destId="{04BC5C18-39CF-48F5-908A-E88D3A3B1D5D}" srcOrd="0" destOrd="0" presId="urn:microsoft.com/office/officeart/2005/8/layout/radial1"/>
    <dgm:cxn modelId="{26C7B63A-1FF9-4969-B0A5-AD1D8FF4A262}" type="presOf" srcId="{0CCEB39C-F358-4188-BB20-25F7B8B17A42}" destId="{A7065F51-93C6-478B-93F3-9AE8021567AC}" srcOrd="0" destOrd="0" presId="urn:microsoft.com/office/officeart/2005/8/layout/radial1"/>
    <dgm:cxn modelId="{425455D6-675B-4FCD-98D2-FF6B206C6563}" srcId="{F16B3BE8-1FDF-4C5B-9EDF-73068BA93C8B}" destId="{FC7332BD-B847-4D72-A4AD-2F5A89A000F4}" srcOrd="9" destOrd="0" parTransId="{BB3A8A9E-23AD-40AD-94D5-C0C9F7A2B82F}" sibTransId="{DA3EDEA5-4500-4821-B13A-CDEDAE520D12}"/>
    <dgm:cxn modelId="{95311C1D-1811-432E-8662-6268C62E9B50}" type="presOf" srcId="{03E5E7BB-1572-49B2-BC6C-EE4350883D4E}" destId="{EFEEAF37-2B8A-4642-BE48-A064133D5E9D}" srcOrd="1" destOrd="0" presId="urn:microsoft.com/office/officeart/2005/8/layout/radial1"/>
    <dgm:cxn modelId="{5A04E1DF-0436-482C-BF88-40C3A949626E}" type="presOf" srcId="{8FA15B8E-8474-4E65-8A0D-B1E3B661A5DA}" destId="{F0C3016C-75B9-4D2F-8B81-5D64AB7A8526}" srcOrd="1" destOrd="0" presId="urn:microsoft.com/office/officeart/2005/8/layout/radial1"/>
    <dgm:cxn modelId="{0AEEA199-674A-4DDB-8DF1-D2E29ACD31FC}" type="presOf" srcId="{F16B3BE8-1FDF-4C5B-9EDF-73068BA93C8B}" destId="{2D1A7647-39FE-48B1-BDA4-6D2508CD8FD9}" srcOrd="0" destOrd="0" presId="urn:microsoft.com/office/officeart/2005/8/layout/radial1"/>
    <dgm:cxn modelId="{F42B75F8-53A1-41A0-9C35-588F23C9391B}" type="presOf" srcId="{A17741B8-5AD8-4ADB-94D1-C320828B95A3}" destId="{348A5F4C-EE3B-472F-9A04-C3A91FAE3A16}" srcOrd="0" destOrd="0" presId="urn:microsoft.com/office/officeart/2005/8/layout/radial1"/>
    <dgm:cxn modelId="{73D6F8C5-E618-4D28-9758-B4D1B895E84A}" type="presOf" srcId="{A53B0701-FE6A-4079-910E-3B14AD194353}" destId="{55476741-3774-44F4-94EA-A8E981AA7A2A}" srcOrd="0" destOrd="0" presId="urn:microsoft.com/office/officeart/2005/8/layout/radial1"/>
    <dgm:cxn modelId="{DA19BA49-3BCB-468F-8499-91BC5661F71E}" type="presOf" srcId="{B91A4144-9564-4DE2-96B3-2F46307CD5B2}" destId="{CDF0A25F-51EC-47DC-A57E-0181762FDE9A}" srcOrd="0" destOrd="0" presId="urn:microsoft.com/office/officeart/2005/8/layout/radial1"/>
    <dgm:cxn modelId="{833BC830-E446-406F-91C6-E870C66B7BE2}" type="presOf" srcId="{B028B18C-9193-4AF9-A8B2-AF864C308808}" destId="{1E138E04-3C4E-4250-B736-6D21B46183F8}" srcOrd="1" destOrd="0" presId="urn:microsoft.com/office/officeart/2005/8/layout/radial1"/>
    <dgm:cxn modelId="{0EAA805E-F6DD-4E68-BC67-2812C75EEF35}" type="presOf" srcId="{7956748E-2A1A-44E3-8E04-87B596A3DBA8}" destId="{4D8CFF1F-488A-41FB-8711-A86DAA29E0F3}" srcOrd="0" destOrd="0" presId="urn:microsoft.com/office/officeart/2005/8/layout/radial1"/>
    <dgm:cxn modelId="{57AA1774-ECA7-4DCD-BF86-31FB7ED67772}" srcId="{F16B3BE8-1FDF-4C5B-9EDF-73068BA93C8B}" destId="{70AD06A8-8479-4AD4-8D3B-AE6B8D91C3E6}" srcOrd="4" destOrd="0" parTransId="{A53B0701-FE6A-4079-910E-3B14AD194353}" sibTransId="{16AD85A8-D9E7-4CD4-AFC6-0F22D1E903D3}"/>
    <dgm:cxn modelId="{DBED7EC4-CDE5-4F6C-8E66-FDF40B0B60BD}" srcId="{F16B3BE8-1FDF-4C5B-9EDF-73068BA93C8B}" destId="{C4C56484-446E-4AEE-B4BB-B7DB5EBFC411}" srcOrd="7" destOrd="0" parTransId="{3B1D7988-F014-4D94-BB98-1298AA54A795}" sibTransId="{BA2067B8-F7A1-4E4C-9863-C4E514CA0237}"/>
    <dgm:cxn modelId="{199F66D0-5924-4521-8CAE-612D6C86DC7D}" type="presOf" srcId="{AD38224B-64B4-4427-9BCC-00E64CA125FC}" destId="{C9931D51-148B-4D80-ACD3-DEA76E988DB7}" srcOrd="1" destOrd="0" presId="urn:microsoft.com/office/officeart/2005/8/layout/radial1"/>
    <dgm:cxn modelId="{B6DE5099-EC26-4FC5-A8EC-5C508861CDEA}" type="presOf" srcId="{0CCEB39C-F358-4188-BB20-25F7B8B17A42}" destId="{3115E7DD-D22E-4D20-BAE4-07B22D2553DB}" srcOrd="1" destOrd="0" presId="urn:microsoft.com/office/officeart/2005/8/layout/radial1"/>
    <dgm:cxn modelId="{97770B93-2746-40AF-9ADF-1C9BC3FB359D}" type="presOf" srcId="{C4C56484-446E-4AEE-B4BB-B7DB5EBFC411}" destId="{0BE1AEC8-82B7-4698-9174-7BD9396564EF}" srcOrd="0" destOrd="0" presId="urn:microsoft.com/office/officeart/2005/8/layout/radial1"/>
    <dgm:cxn modelId="{231161CB-7D72-4165-ADE7-8E803FA33B3A}" type="presOf" srcId="{29E3EAA5-5A5D-4C3D-BF9B-3BFDC6411B57}" destId="{1D25D4ED-382C-4392-BB63-347583AB7DD8}" srcOrd="1" destOrd="0" presId="urn:microsoft.com/office/officeart/2005/8/layout/radial1"/>
    <dgm:cxn modelId="{89F9505F-7516-4301-AC21-7541B8AC45B0}" srcId="{F16B3BE8-1FDF-4C5B-9EDF-73068BA93C8B}" destId="{A17741B8-5AD8-4ADB-94D1-C320828B95A3}" srcOrd="8" destOrd="0" parTransId="{29E3EAA5-5A5D-4C3D-BF9B-3BFDC6411B57}" sibTransId="{F69096BC-8C58-4F36-AE3E-EE9E9AFC5876}"/>
    <dgm:cxn modelId="{E3974341-4274-4449-8003-97335DE61A10}" type="presOf" srcId="{B5A9B909-EA3E-4096-A365-0F546F50275F}" destId="{679EE483-67E4-42E9-8942-E52505497FF1}" srcOrd="0" destOrd="0" presId="urn:microsoft.com/office/officeart/2005/8/layout/radial1"/>
    <dgm:cxn modelId="{48862818-EBA8-4EDD-8FDC-F6310B87E548}" srcId="{F16B3BE8-1FDF-4C5B-9EDF-73068BA93C8B}" destId="{6158CF92-9FCF-42AA-8E18-1792B292014C}" srcOrd="6" destOrd="0" parTransId="{B028B18C-9193-4AF9-A8B2-AF864C308808}" sibTransId="{C6B3042F-51C5-4EAF-8541-BC1EFC5038BE}"/>
    <dgm:cxn modelId="{638C2FA2-40B6-4BFB-982E-77B79C1DA548}" type="presOf" srcId="{BB3A8A9E-23AD-40AD-94D5-C0C9F7A2B82F}" destId="{4EE821C2-C724-4B5D-B478-496C1DD970DE}" srcOrd="1" destOrd="0" presId="urn:microsoft.com/office/officeart/2005/8/layout/radial1"/>
    <dgm:cxn modelId="{A8EC1B91-03E7-49C9-B721-161904457052}" type="presOf" srcId="{AD38224B-64B4-4427-9BCC-00E64CA125FC}" destId="{DB1EEACC-1EF8-4168-A735-8E54C57F9F08}" srcOrd="0" destOrd="0" presId="urn:microsoft.com/office/officeart/2005/8/layout/radial1"/>
    <dgm:cxn modelId="{A28535B3-7E04-4734-9341-C1595A5AEB03}" type="presOf" srcId="{A53B0701-FE6A-4079-910E-3B14AD194353}" destId="{5A2A7462-3434-4CDC-B062-77CE4476BAC8}" srcOrd="1" destOrd="0" presId="urn:microsoft.com/office/officeart/2005/8/layout/radial1"/>
    <dgm:cxn modelId="{B58F6293-33AD-4426-887C-FAC5A43DD0AE}" type="presOf" srcId="{FC7332BD-B847-4D72-A4AD-2F5A89A000F4}" destId="{632BD676-D937-4374-B7AD-18B362C21D9A}" srcOrd="0" destOrd="0" presId="urn:microsoft.com/office/officeart/2005/8/layout/radial1"/>
    <dgm:cxn modelId="{A4BFB4C7-B3A9-4A2B-861B-6D9DA62FCA0A}" srcId="{FFDCDB7D-B7C9-4BD3-A512-6D081883E724}" destId="{F16B3BE8-1FDF-4C5B-9EDF-73068BA93C8B}" srcOrd="0" destOrd="0" parTransId="{B6A0190B-BCC4-47DA-9F09-412195E40C37}" sibTransId="{BC8FF085-A9E2-4FCF-B5BA-0EF60EE9B90A}"/>
    <dgm:cxn modelId="{93A3FE97-26E0-435D-9A60-C093AFFDB753}" type="presOf" srcId="{F7367CB3-2BE8-4235-9DAF-D941B2E045C3}" destId="{70E65CA0-7EDD-4FCA-82F4-87D463F787EF}" srcOrd="0" destOrd="0" presId="urn:microsoft.com/office/officeart/2005/8/layout/radial1"/>
    <dgm:cxn modelId="{CD8D7FE4-9729-4F58-A900-761C619B70DA}" type="presOf" srcId="{6158CF92-9FCF-42AA-8E18-1792B292014C}" destId="{58BA5F00-4548-4F45-8966-71A47672D210}" srcOrd="0" destOrd="0" presId="urn:microsoft.com/office/officeart/2005/8/layout/radial1"/>
    <dgm:cxn modelId="{9B679C53-AD46-4BA8-87A3-2FC9CD5792C5}" type="presOf" srcId="{BB3A8A9E-23AD-40AD-94D5-C0C9F7A2B82F}" destId="{B581292F-7656-45B7-A82D-8E32CE4BE0C8}" srcOrd="0" destOrd="0" presId="urn:microsoft.com/office/officeart/2005/8/layout/radial1"/>
    <dgm:cxn modelId="{147024DA-D5A0-47F0-A9B9-B50A709F61B2}" type="presOf" srcId="{FFDCDB7D-B7C9-4BD3-A512-6D081883E724}" destId="{FA9EC435-20AD-4207-B954-F0CB36D8538D}" srcOrd="0" destOrd="0" presId="urn:microsoft.com/office/officeart/2005/8/layout/radial1"/>
    <dgm:cxn modelId="{D6C42649-8FA1-4E1D-B26A-76BD4F96B7F4}" srcId="{F16B3BE8-1FDF-4C5B-9EDF-73068BA93C8B}" destId="{5B3AFC90-5C18-4E7F-94B9-A3388F6FC09E}" srcOrd="10" destOrd="0" parTransId="{0CCEB39C-F358-4188-BB20-25F7B8B17A42}" sibTransId="{5017AA0E-9271-431C-ACE6-554A0CD1939C}"/>
    <dgm:cxn modelId="{434DC969-B326-4E56-AA9E-156C2CE99211}" type="presOf" srcId="{8FA15B8E-8474-4E65-8A0D-B1E3B661A5DA}" destId="{46329FF8-FFB6-4470-8860-E1C7F8679AA2}" srcOrd="0" destOrd="0" presId="urn:microsoft.com/office/officeart/2005/8/layout/radial1"/>
    <dgm:cxn modelId="{7636B8CB-785D-43B7-BBA5-3C004C999EDC}" srcId="{F16B3BE8-1FDF-4C5B-9EDF-73068BA93C8B}" destId="{F7367CB3-2BE8-4235-9DAF-D941B2E045C3}" srcOrd="0" destOrd="0" parTransId="{03E5E7BB-1572-49B2-BC6C-EE4350883D4E}" sibTransId="{DCBF7DCA-DE3D-4FEB-BF18-45E4D321E7B8}"/>
    <dgm:cxn modelId="{554EA65D-A390-4904-A2F3-6905D361945C}" type="presOf" srcId="{7E7CE2B0-EE7B-407D-8F34-50DD26EFDB0A}" destId="{891A0CD1-68E3-4488-9341-520E4BE6CED0}" srcOrd="0" destOrd="0" presId="urn:microsoft.com/office/officeart/2005/8/layout/radial1"/>
    <dgm:cxn modelId="{1011C2CB-8ABC-4253-B379-4544FB519E4A}" type="presOf" srcId="{3B1D7988-F014-4D94-BB98-1298AA54A795}" destId="{6B7B1CA3-DFE6-419E-9F6F-4862B33FCC4B}" srcOrd="0" destOrd="0" presId="urn:microsoft.com/office/officeart/2005/8/layout/radial1"/>
    <dgm:cxn modelId="{74DFD589-50BD-456E-BF9A-1E5C212ACBFF}" srcId="{F16B3BE8-1FDF-4C5B-9EDF-73068BA93C8B}" destId="{B91A4144-9564-4DE2-96B3-2F46307CD5B2}" srcOrd="3" destOrd="0" parTransId="{AD38224B-64B4-4427-9BCC-00E64CA125FC}" sibTransId="{C68BAA87-9E7C-4A80-AE72-A3B5B4A50972}"/>
    <dgm:cxn modelId="{7F1ED752-CC8C-4632-BB40-48E06CE70B1F}" type="presOf" srcId="{7956748E-2A1A-44E3-8E04-87B596A3DBA8}" destId="{6E3847A8-8418-425D-8597-483761AD9A0C}" srcOrd="1" destOrd="0" presId="urn:microsoft.com/office/officeart/2005/8/layout/radial1"/>
    <dgm:cxn modelId="{E055271C-85E1-4521-B91C-C07E9AC84F2F}" type="presOf" srcId="{3B1D7988-F014-4D94-BB98-1298AA54A795}" destId="{A1870412-4C00-4ACB-AF24-786A834A9C88}" srcOrd="1" destOrd="0" presId="urn:microsoft.com/office/officeart/2005/8/layout/radial1"/>
    <dgm:cxn modelId="{55AC7847-0839-4AD9-A21F-807C1073B25B}" type="presParOf" srcId="{FA9EC435-20AD-4207-B954-F0CB36D8538D}" destId="{2D1A7647-39FE-48B1-BDA4-6D2508CD8FD9}" srcOrd="0" destOrd="0" presId="urn:microsoft.com/office/officeart/2005/8/layout/radial1"/>
    <dgm:cxn modelId="{03890C1E-CB81-41C5-B1ED-B3A8FEF54431}" type="presParOf" srcId="{FA9EC435-20AD-4207-B954-F0CB36D8538D}" destId="{BE2696F1-FE25-485B-B378-FDF796C82ED0}" srcOrd="1" destOrd="0" presId="urn:microsoft.com/office/officeart/2005/8/layout/radial1"/>
    <dgm:cxn modelId="{D8087C2E-4592-4E5F-BD44-BE0326726C23}" type="presParOf" srcId="{BE2696F1-FE25-485B-B378-FDF796C82ED0}" destId="{EFEEAF37-2B8A-4642-BE48-A064133D5E9D}" srcOrd="0" destOrd="0" presId="urn:microsoft.com/office/officeart/2005/8/layout/radial1"/>
    <dgm:cxn modelId="{B2F90747-16B3-4D78-BA1F-49C927A403E6}" type="presParOf" srcId="{FA9EC435-20AD-4207-B954-F0CB36D8538D}" destId="{70E65CA0-7EDD-4FCA-82F4-87D463F787EF}" srcOrd="2" destOrd="0" presId="urn:microsoft.com/office/officeart/2005/8/layout/radial1"/>
    <dgm:cxn modelId="{C67C4FC6-61D8-4136-9B01-E394AF1065BA}" type="presParOf" srcId="{FA9EC435-20AD-4207-B954-F0CB36D8538D}" destId="{4D8CFF1F-488A-41FB-8711-A86DAA29E0F3}" srcOrd="3" destOrd="0" presId="urn:microsoft.com/office/officeart/2005/8/layout/radial1"/>
    <dgm:cxn modelId="{22159571-1694-4AA0-9D16-8284BB7D9AD5}" type="presParOf" srcId="{4D8CFF1F-488A-41FB-8711-A86DAA29E0F3}" destId="{6E3847A8-8418-425D-8597-483761AD9A0C}" srcOrd="0" destOrd="0" presId="urn:microsoft.com/office/officeart/2005/8/layout/radial1"/>
    <dgm:cxn modelId="{C00EAE59-9D37-4E0A-999B-51A5C15B978C}" type="presParOf" srcId="{FA9EC435-20AD-4207-B954-F0CB36D8538D}" destId="{679EE483-67E4-42E9-8942-E52505497FF1}" srcOrd="4" destOrd="0" presId="urn:microsoft.com/office/officeart/2005/8/layout/radial1"/>
    <dgm:cxn modelId="{E9FCDC7A-5DF5-42BF-B16D-5F0BB382B2E8}" type="presParOf" srcId="{FA9EC435-20AD-4207-B954-F0CB36D8538D}" destId="{04BC5C18-39CF-48F5-908A-E88D3A3B1D5D}" srcOrd="5" destOrd="0" presId="urn:microsoft.com/office/officeart/2005/8/layout/radial1"/>
    <dgm:cxn modelId="{2AC82360-6048-4A98-8FFB-A4FC11717699}" type="presParOf" srcId="{04BC5C18-39CF-48F5-908A-E88D3A3B1D5D}" destId="{9D737E4A-FB93-4587-A0AA-CB7587013095}" srcOrd="0" destOrd="0" presId="urn:microsoft.com/office/officeart/2005/8/layout/radial1"/>
    <dgm:cxn modelId="{52042435-DD4B-41DD-9565-DD15E484F85A}" type="presParOf" srcId="{FA9EC435-20AD-4207-B954-F0CB36D8538D}" destId="{33675FDF-5969-4573-ADF4-02DD7230F04F}" srcOrd="6" destOrd="0" presId="urn:microsoft.com/office/officeart/2005/8/layout/radial1"/>
    <dgm:cxn modelId="{CBAC7D3D-F9A0-443F-B4AC-751EE8A66DA4}" type="presParOf" srcId="{FA9EC435-20AD-4207-B954-F0CB36D8538D}" destId="{DB1EEACC-1EF8-4168-A735-8E54C57F9F08}" srcOrd="7" destOrd="0" presId="urn:microsoft.com/office/officeart/2005/8/layout/radial1"/>
    <dgm:cxn modelId="{0A5552BC-3206-4B1B-A55C-5735DE0B483E}" type="presParOf" srcId="{DB1EEACC-1EF8-4168-A735-8E54C57F9F08}" destId="{C9931D51-148B-4D80-ACD3-DEA76E988DB7}" srcOrd="0" destOrd="0" presId="urn:microsoft.com/office/officeart/2005/8/layout/radial1"/>
    <dgm:cxn modelId="{F02526BF-866A-4D48-9812-C7A3C49B1752}" type="presParOf" srcId="{FA9EC435-20AD-4207-B954-F0CB36D8538D}" destId="{CDF0A25F-51EC-47DC-A57E-0181762FDE9A}" srcOrd="8" destOrd="0" presId="urn:microsoft.com/office/officeart/2005/8/layout/radial1"/>
    <dgm:cxn modelId="{9D720F3D-7A19-416A-AD14-F4D299B5ADAE}" type="presParOf" srcId="{FA9EC435-20AD-4207-B954-F0CB36D8538D}" destId="{55476741-3774-44F4-94EA-A8E981AA7A2A}" srcOrd="9" destOrd="0" presId="urn:microsoft.com/office/officeart/2005/8/layout/radial1"/>
    <dgm:cxn modelId="{6D0D849F-B1EB-43D4-B79F-147A8F0EE9B4}" type="presParOf" srcId="{55476741-3774-44F4-94EA-A8E981AA7A2A}" destId="{5A2A7462-3434-4CDC-B062-77CE4476BAC8}" srcOrd="0" destOrd="0" presId="urn:microsoft.com/office/officeart/2005/8/layout/radial1"/>
    <dgm:cxn modelId="{6C3E6BEA-C76E-4430-9D2F-1B43BB496754}" type="presParOf" srcId="{FA9EC435-20AD-4207-B954-F0CB36D8538D}" destId="{6A764825-7B76-4E02-8A36-558E5E1868FF}" srcOrd="10" destOrd="0" presId="urn:microsoft.com/office/officeart/2005/8/layout/radial1"/>
    <dgm:cxn modelId="{DA93E436-E0F9-4C81-847E-A2E12CCCC1AC}" type="presParOf" srcId="{FA9EC435-20AD-4207-B954-F0CB36D8538D}" destId="{46329FF8-FFB6-4470-8860-E1C7F8679AA2}" srcOrd="11" destOrd="0" presId="urn:microsoft.com/office/officeart/2005/8/layout/radial1"/>
    <dgm:cxn modelId="{450B06ED-EEA7-456C-B5D8-A3AC4DCDBF46}" type="presParOf" srcId="{46329FF8-FFB6-4470-8860-E1C7F8679AA2}" destId="{F0C3016C-75B9-4D2F-8B81-5D64AB7A8526}" srcOrd="0" destOrd="0" presId="urn:microsoft.com/office/officeart/2005/8/layout/radial1"/>
    <dgm:cxn modelId="{EE81F60E-B8F8-4316-93EE-541A2EE2CCC6}" type="presParOf" srcId="{FA9EC435-20AD-4207-B954-F0CB36D8538D}" destId="{891A0CD1-68E3-4488-9341-520E4BE6CED0}" srcOrd="12" destOrd="0" presId="urn:microsoft.com/office/officeart/2005/8/layout/radial1"/>
    <dgm:cxn modelId="{04B0A2D9-B44F-40F6-B0CE-70993A3B90B9}" type="presParOf" srcId="{FA9EC435-20AD-4207-B954-F0CB36D8538D}" destId="{5517E1F4-D2F1-47ED-ACE4-D44B3082F395}" srcOrd="13" destOrd="0" presId="urn:microsoft.com/office/officeart/2005/8/layout/radial1"/>
    <dgm:cxn modelId="{8FB37A1C-2BBF-4348-9A58-9FC918323599}" type="presParOf" srcId="{5517E1F4-D2F1-47ED-ACE4-D44B3082F395}" destId="{1E138E04-3C4E-4250-B736-6D21B46183F8}" srcOrd="0" destOrd="0" presId="urn:microsoft.com/office/officeart/2005/8/layout/radial1"/>
    <dgm:cxn modelId="{8F49182C-093F-45C6-A715-8F51348BFE7B}" type="presParOf" srcId="{FA9EC435-20AD-4207-B954-F0CB36D8538D}" destId="{58BA5F00-4548-4F45-8966-71A47672D210}" srcOrd="14" destOrd="0" presId="urn:microsoft.com/office/officeart/2005/8/layout/radial1"/>
    <dgm:cxn modelId="{EB287B1D-3BAE-4CB6-AB49-3AC81F539786}" type="presParOf" srcId="{FA9EC435-20AD-4207-B954-F0CB36D8538D}" destId="{6B7B1CA3-DFE6-419E-9F6F-4862B33FCC4B}" srcOrd="15" destOrd="0" presId="urn:microsoft.com/office/officeart/2005/8/layout/radial1"/>
    <dgm:cxn modelId="{CBA87380-0C1D-4857-8D4B-E5E1A2544CA7}" type="presParOf" srcId="{6B7B1CA3-DFE6-419E-9F6F-4862B33FCC4B}" destId="{A1870412-4C00-4ACB-AF24-786A834A9C88}" srcOrd="0" destOrd="0" presId="urn:microsoft.com/office/officeart/2005/8/layout/radial1"/>
    <dgm:cxn modelId="{1768AEB8-42F2-4D32-9DCD-28288A2577F2}" type="presParOf" srcId="{FA9EC435-20AD-4207-B954-F0CB36D8538D}" destId="{0BE1AEC8-82B7-4698-9174-7BD9396564EF}" srcOrd="16" destOrd="0" presId="urn:microsoft.com/office/officeart/2005/8/layout/radial1"/>
    <dgm:cxn modelId="{712EF585-E2DA-47A2-B37F-65DDDBCA8E88}" type="presParOf" srcId="{FA9EC435-20AD-4207-B954-F0CB36D8538D}" destId="{C4B4FFD3-F86D-4603-940F-DEF79DD7212E}" srcOrd="17" destOrd="0" presId="urn:microsoft.com/office/officeart/2005/8/layout/radial1"/>
    <dgm:cxn modelId="{ECB66559-AD2D-4589-A70D-FC256FD04636}" type="presParOf" srcId="{C4B4FFD3-F86D-4603-940F-DEF79DD7212E}" destId="{1D25D4ED-382C-4392-BB63-347583AB7DD8}" srcOrd="0" destOrd="0" presId="urn:microsoft.com/office/officeart/2005/8/layout/radial1"/>
    <dgm:cxn modelId="{424570C7-6ED1-48C7-8FD6-4D2F70D27FF8}" type="presParOf" srcId="{FA9EC435-20AD-4207-B954-F0CB36D8538D}" destId="{348A5F4C-EE3B-472F-9A04-C3A91FAE3A16}" srcOrd="18" destOrd="0" presId="urn:microsoft.com/office/officeart/2005/8/layout/radial1"/>
    <dgm:cxn modelId="{4526F9B6-E039-4CF7-8475-EC47BFD84DD2}" type="presParOf" srcId="{FA9EC435-20AD-4207-B954-F0CB36D8538D}" destId="{B581292F-7656-45B7-A82D-8E32CE4BE0C8}" srcOrd="19" destOrd="0" presId="urn:microsoft.com/office/officeart/2005/8/layout/radial1"/>
    <dgm:cxn modelId="{414CD987-E597-4959-8302-017F940BB5D3}" type="presParOf" srcId="{B581292F-7656-45B7-A82D-8E32CE4BE0C8}" destId="{4EE821C2-C724-4B5D-B478-496C1DD970DE}" srcOrd="0" destOrd="0" presId="urn:microsoft.com/office/officeart/2005/8/layout/radial1"/>
    <dgm:cxn modelId="{9399D546-FEC4-4BBF-AF74-11B68EEFC35D}" type="presParOf" srcId="{FA9EC435-20AD-4207-B954-F0CB36D8538D}" destId="{632BD676-D937-4374-B7AD-18B362C21D9A}" srcOrd="20" destOrd="0" presId="urn:microsoft.com/office/officeart/2005/8/layout/radial1"/>
    <dgm:cxn modelId="{0FDD7C22-593A-4057-BCE7-B6176585AF04}" type="presParOf" srcId="{FA9EC435-20AD-4207-B954-F0CB36D8538D}" destId="{A7065F51-93C6-478B-93F3-9AE8021567AC}" srcOrd="21" destOrd="0" presId="urn:microsoft.com/office/officeart/2005/8/layout/radial1"/>
    <dgm:cxn modelId="{AA1ACC3D-842C-4874-BB88-07FA5CCF1ACE}" type="presParOf" srcId="{A7065F51-93C6-478B-93F3-9AE8021567AC}" destId="{3115E7DD-D22E-4D20-BAE4-07B22D2553DB}" srcOrd="0" destOrd="0" presId="urn:microsoft.com/office/officeart/2005/8/layout/radial1"/>
    <dgm:cxn modelId="{D47E4AB1-B67E-4C06-B37C-35E73C1725FE}" type="presParOf" srcId="{FA9EC435-20AD-4207-B954-F0CB36D8538D}" destId="{A730FA51-77B1-4E2D-95FC-95E8E835C770}" srcOrd="22" destOrd="0" presId="urn:microsoft.com/office/officeart/2005/8/layout/radial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77F6009-12AB-4B3F-96E0-B1CEB0B44319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565A21FC-9D78-48AD-937A-A16EF3BEF630}">
      <dgm:prSet phldrT="[Texto]" custT="1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sz="2000" b="1" dirty="0" smtClean="0">
              <a:latin typeface="Baskerville Old Face" panose="02020602080505020303" pitchFamily="18" charset="0"/>
            </a:rPr>
            <a:t>Algo imparável</a:t>
          </a:r>
          <a:endParaRPr lang="pt-PT" sz="2000" b="1" dirty="0">
            <a:latin typeface="Baskerville Old Face" panose="02020602080505020303" pitchFamily="18" charset="0"/>
          </a:endParaRPr>
        </a:p>
      </dgm:t>
    </dgm:pt>
    <dgm:pt modelId="{39AC8A2A-403D-4DB8-9B54-F221DD1F2DBF}" type="parTrans" cxnId="{BCDF60B5-3040-46E9-AB0F-05B39DF86B88}">
      <dgm:prSet/>
      <dgm:spPr/>
      <dgm:t>
        <a:bodyPr/>
        <a:lstStyle/>
        <a:p>
          <a:endParaRPr lang="pt-PT"/>
        </a:p>
      </dgm:t>
    </dgm:pt>
    <dgm:pt modelId="{F3C1DC7A-B33B-4E4A-9BFB-F8099D933D69}" type="sibTrans" cxnId="{BCDF60B5-3040-46E9-AB0F-05B39DF86B88}">
      <dgm:prSet/>
      <dgm:spPr/>
      <dgm:t>
        <a:bodyPr/>
        <a:lstStyle/>
        <a:p>
          <a:endParaRPr lang="pt-PT"/>
        </a:p>
      </dgm:t>
    </dgm:pt>
    <dgm:pt modelId="{0D552521-2B74-4244-AD03-B9AB2DDF22CA}">
      <dgm:prSet phldrT="[Texto]" custT="1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sz="2000" b="1" dirty="0" smtClean="0">
              <a:latin typeface="Baskerville Old Face" panose="02020602080505020303" pitchFamily="18" charset="0"/>
            </a:rPr>
            <a:t>Imprescindível</a:t>
          </a:r>
          <a:endParaRPr lang="pt-PT" sz="2000" b="1" dirty="0">
            <a:latin typeface="Baskerville Old Face" panose="02020602080505020303" pitchFamily="18" charset="0"/>
          </a:endParaRPr>
        </a:p>
      </dgm:t>
    </dgm:pt>
    <dgm:pt modelId="{3A406C91-562A-476A-936D-FCC05848EF90}" type="parTrans" cxnId="{5D9AF7B4-AAEC-4986-A84D-11482F24B66D}">
      <dgm:prSet/>
      <dgm:spPr/>
      <dgm:t>
        <a:bodyPr/>
        <a:lstStyle/>
        <a:p>
          <a:endParaRPr lang="pt-PT"/>
        </a:p>
      </dgm:t>
    </dgm:pt>
    <dgm:pt modelId="{FF62F4D5-ADA9-4A8E-A806-DFEB3E53FE4F}" type="sibTrans" cxnId="{5D9AF7B4-AAEC-4986-A84D-11482F24B66D}">
      <dgm:prSet/>
      <dgm:spPr/>
      <dgm:t>
        <a:bodyPr/>
        <a:lstStyle/>
        <a:p>
          <a:endParaRPr lang="pt-PT"/>
        </a:p>
      </dgm:t>
    </dgm:pt>
    <dgm:pt modelId="{209311CC-5AD6-44B2-80F1-30569BB70C4E}">
      <dgm:prSet phldrT="[Texto]" custT="1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sz="2000" b="1" dirty="0" smtClean="0">
              <a:latin typeface="Baskerville Old Face" panose="02020602080505020303" pitchFamily="18" charset="0"/>
            </a:rPr>
            <a:t>Fundamental</a:t>
          </a:r>
          <a:endParaRPr lang="pt-PT" sz="2000" b="1" dirty="0">
            <a:latin typeface="Baskerville Old Face" panose="02020602080505020303" pitchFamily="18" charset="0"/>
          </a:endParaRPr>
        </a:p>
      </dgm:t>
    </dgm:pt>
    <dgm:pt modelId="{DD74DCAB-3A22-4A71-8418-C2F96BE24C0A}" type="parTrans" cxnId="{24D8DEC3-09C1-4613-9FF1-9882CDE7BC26}">
      <dgm:prSet/>
      <dgm:spPr/>
      <dgm:t>
        <a:bodyPr/>
        <a:lstStyle/>
        <a:p>
          <a:endParaRPr lang="pt-PT"/>
        </a:p>
      </dgm:t>
    </dgm:pt>
    <dgm:pt modelId="{7CC45EFC-6BD8-46C3-AE9B-C1F158F4434B}" type="sibTrans" cxnId="{24D8DEC3-09C1-4613-9FF1-9882CDE7BC26}">
      <dgm:prSet/>
      <dgm:spPr/>
      <dgm:t>
        <a:bodyPr/>
        <a:lstStyle/>
        <a:p>
          <a:endParaRPr lang="pt-PT"/>
        </a:p>
      </dgm:t>
    </dgm:pt>
    <dgm:pt modelId="{DC512FF0-2738-4898-804A-A535A301951F}">
      <dgm:prSet phldrT="[Texto]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b="1" dirty="0" smtClean="0">
              <a:latin typeface="Baskerville Old Face" panose="02020602080505020303" pitchFamily="18" charset="0"/>
            </a:rPr>
            <a:t>Aprende</a:t>
          </a:r>
          <a:endParaRPr lang="pt-PT" b="1" dirty="0">
            <a:latin typeface="Baskerville Old Face" panose="02020602080505020303" pitchFamily="18" charset="0"/>
          </a:endParaRPr>
        </a:p>
      </dgm:t>
    </dgm:pt>
    <dgm:pt modelId="{25CACE1E-5AA8-42CB-A422-98B898C8E02B}" type="parTrans" cxnId="{A7D97918-69C5-4D4D-BC0A-825DF51946A2}">
      <dgm:prSet/>
      <dgm:spPr/>
      <dgm:t>
        <a:bodyPr/>
        <a:lstStyle/>
        <a:p>
          <a:endParaRPr lang="pt-PT"/>
        </a:p>
      </dgm:t>
    </dgm:pt>
    <dgm:pt modelId="{F42A05B7-D0FB-4234-B156-24C1904DCA8F}" type="sibTrans" cxnId="{A7D97918-69C5-4D4D-BC0A-825DF51946A2}">
      <dgm:prSet/>
      <dgm:spPr/>
      <dgm:t>
        <a:bodyPr/>
        <a:lstStyle/>
        <a:p>
          <a:endParaRPr lang="pt-PT"/>
        </a:p>
      </dgm:t>
    </dgm:pt>
    <dgm:pt modelId="{FB339E39-E8E1-479A-93F2-A571F9733211}">
      <dgm:prSet phldrT="[Texto]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b="1" dirty="0" smtClean="0">
              <a:latin typeface="Baskerville Old Face" panose="02020602080505020303" pitchFamily="18" charset="0"/>
            </a:rPr>
            <a:t>Lida melhor</a:t>
          </a:r>
          <a:endParaRPr lang="pt-PT" b="1" dirty="0">
            <a:latin typeface="Baskerville Old Face" panose="02020602080505020303" pitchFamily="18" charset="0"/>
          </a:endParaRPr>
        </a:p>
      </dgm:t>
    </dgm:pt>
    <dgm:pt modelId="{68E1414A-885E-40C7-9B65-A2F26F8B009C}" type="parTrans" cxnId="{20717D61-876E-416E-839C-1808789ECA64}">
      <dgm:prSet/>
      <dgm:spPr/>
      <dgm:t>
        <a:bodyPr/>
        <a:lstStyle/>
        <a:p>
          <a:endParaRPr lang="pt-PT"/>
        </a:p>
      </dgm:t>
    </dgm:pt>
    <dgm:pt modelId="{5555D8BF-03A5-4313-92D8-38C779988750}" type="sibTrans" cxnId="{20717D61-876E-416E-839C-1808789ECA64}">
      <dgm:prSet/>
      <dgm:spPr/>
      <dgm:t>
        <a:bodyPr/>
        <a:lstStyle/>
        <a:p>
          <a:endParaRPr lang="pt-PT"/>
        </a:p>
      </dgm:t>
    </dgm:pt>
    <dgm:pt modelId="{49E85E41-8FDE-483D-9DF3-848A2CFC705B}">
      <dgm:prSet phldrT="[Texto]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b="1" dirty="0" smtClean="0">
              <a:latin typeface="Baskerville Old Face" panose="02020602080505020303" pitchFamily="18" charset="0"/>
            </a:rPr>
            <a:t>Cresce</a:t>
          </a:r>
          <a:endParaRPr lang="pt-PT" b="1" dirty="0">
            <a:latin typeface="Baskerville Old Face" panose="02020602080505020303" pitchFamily="18" charset="0"/>
          </a:endParaRPr>
        </a:p>
      </dgm:t>
    </dgm:pt>
    <dgm:pt modelId="{D7AE3C56-A88B-4FCA-B5B0-6209F5EB9CE2}" type="parTrans" cxnId="{D7B4958E-2FC7-4FA2-B726-53EE713C84F9}">
      <dgm:prSet/>
      <dgm:spPr/>
      <dgm:t>
        <a:bodyPr/>
        <a:lstStyle/>
        <a:p>
          <a:endParaRPr lang="pt-PT"/>
        </a:p>
      </dgm:t>
    </dgm:pt>
    <dgm:pt modelId="{FCD8291F-2E58-49F7-AF34-7EC9FA440C79}" type="sibTrans" cxnId="{D7B4958E-2FC7-4FA2-B726-53EE713C84F9}">
      <dgm:prSet/>
      <dgm:spPr/>
      <dgm:t>
        <a:bodyPr/>
        <a:lstStyle/>
        <a:p>
          <a:endParaRPr lang="pt-PT"/>
        </a:p>
      </dgm:t>
    </dgm:pt>
    <dgm:pt modelId="{6A8AEF31-27F2-4817-AB2E-46E89B51D376}">
      <dgm:prSet phldrT="[Texto]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b="1" dirty="0" smtClean="0">
              <a:latin typeface="Baskerville Old Face" panose="02020602080505020303" pitchFamily="18" charset="0"/>
            </a:rPr>
            <a:t>Conforma-se</a:t>
          </a:r>
          <a:endParaRPr lang="pt-PT" b="1" dirty="0">
            <a:latin typeface="Baskerville Old Face" panose="02020602080505020303" pitchFamily="18" charset="0"/>
          </a:endParaRPr>
        </a:p>
      </dgm:t>
    </dgm:pt>
    <dgm:pt modelId="{AC736CD8-CC30-439B-9C14-F3EA22C0790F}" type="parTrans" cxnId="{9C65115C-0FD1-4B94-8943-2C8894AB9E2D}">
      <dgm:prSet/>
      <dgm:spPr/>
      <dgm:t>
        <a:bodyPr/>
        <a:lstStyle/>
        <a:p>
          <a:endParaRPr lang="pt-PT"/>
        </a:p>
      </dgm:t>
    </dgm:pt>
    <dgm:pt modelId="{A0CF2585-0807-46E5-8BE1-FAA236323A44}" type="sibTrans" cxnId="{9C65115C-0FD1-4B94-8943-2C8894AB9E2D}">
      <dgm:prSet/>
      <dgm:spPr/>
      <dgm:t>
        <a:bodyPr/>
        <a:lstStyle/>
        <a:p>
          <a:endParaRPr lang="pt-PT"/>
        </a:p>
      </dgm:t>
    </dgm:pt>
    <dgm:pt modelId="{7C0F44D5-A2FA-4B16-8550-A2D709C29CC8}">
      <dgm:prSet phldrT="[Texto]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b="1" dirty="0" smtClean="0">
              <a:latin typeface="Baskerville Old Face" panose="02020602080505020303" pitchFamily="18" charset="0"/>
            </a:rPr>
            <a:t>Ultrapassa dificuldades</a:t>
          </a:r>
          <a:endParaRPr lang="pt-PT" b="1" dirty="0">
            <a:latin typeface="Baskerville Old Face" panose="02020602080505020303" pitchFamily="18" charset="0"/>
          </a:endParaRPr>
        </a:p>
      </dgm:t>
    </dgm:pt>
    <dgm:pt modelId="{2786DF5C-CF06-41E7-A55E-6B6A4A385D42}" type="parTrans" cxnId="{2ECE4BB3-87D3-436A-9FEF-630F69B77406}">
      <dgm:prSet/>
      <dgm:spPr/>
      <dgm:t>
        <a:bodyPr/>
        <a:lstStyle/>
        <a:p>
          <a:endParaRPr lang="pt-PT"/>
        </a:p>
      </dgm:t>
    </dgm:pt>
    <dgm:pt modelId="{BAE9DC44-1E58-481B-8A93-DB5760EA4CCA}" type="sibTrans" cxnId="{2ECE4BB3-87D3-436A-9FEF-630F69B77406}">
      <dgm:prSet/>
      <dgm:spPr/>
      <dgm:t>
        <a:bodyPr/>
        <a:lstStyle/>
        <a:p>
          <a:endParaRPr lang="pt-PT"/>
        </a:p>
      </dgm:t>
    </dgm:pt>
    <dgm:pt modelId="{65637C60-CCE3-42EF-93D2-3092197FD8CD}">
      <dgm:prSet phldrT="[Texto]" custT="1"/>
      <dgm:spPr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</dgm:spPr>
      <dgm:t>
        <a:bodyPr/>
        <a:lstStyle/>
        <a:p>
          <a:r>
            <a:rPr lang="pt-PT" sz="2000" b="1" dirty="0" smtClean="0">
              <a:latin typeface="Baskerville Old Face" panose="02020602080505020303" pitchFamily="18" charset="0"/>
            </a:rPr>
            <a:t>Aprende a viver</a:t>
          </a:r>
          <a:endParaRPr lang="pt-PT" sz="2000" b="1" dirty="0">
            <a:latin typeface="Baskerville Old Face" panose="02020602080505020303" pitchFamily="18" charset="0"/>
          </a:endParaRPr>
        </a:p>
      </dgm:t>
    </dgm:pt>
    <dgm:pt modelId="{E647D809-9FDF-48F9-BF85-48C7DEABBCA7}" type="parTrans" cxnId="{718CDF46-9B7F-41DB-9D5A-0C08595F2764}">
      <dgm:prSet/>
      <dgm:spPr/>
      <dgm:t>
        <a:bodyPr/>
        <a:lstStyle/>
        <a:p>
          <a:endParaRPr lang="pt-PT"/>
        </a:p>
      </dgm:t>
    </dgm:pt>
    <dgm:pt modelId="{9F005A86-5B2A-4D90-845F-7C5B99B03638}" type="sibTrans" cxnId="{718CDF46-9B7F-41DB-9D5A-0C08595F2764}">
      <dgm:prSet/>
      <dgm:spPr/>
      <dgm:t>
        <a:bodyPr/>
        <a:lstStyle/>
        <a:p>
          <a:endParaRPr lang="pt-PT"/>
        </a:p>
      </dgm:t>
    </dgm:pt>
    <dgm:pt modelId="{8038DCE8-4C99-4803-88B2-9D667414C01F}" type="pres">
      <dgm:prSet presAssocID="{777F6009-12AB-4B3F-96E0-B1CEB0B44319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pt-PT"/>
        </a:p>
      </dgm:t>
    </dgm:pt>
    <dgm:pt modelId="{1C265488-CDB2-40F0-A9A3-9E5CAD941DEE}" type="pres">
      <dgm:prSet presAssocID="{565A21FC-9D78-48AD-937A-A16EF3BEF630}" presName="compNode" presStyleCnt="0"/>
      <dgm:spPr/>
    </dgm:pt>
    <dgm:pt modelId="{1F91B28C-D0D7-43CA-9C1C-A3F1CA43A170}" type="pres">
      <dgm:prSet presAssocID="{565A21FC-9D78-48AD-937A-A16EF3BEF630}" presName="dummyConnPt" presStyleCnt="0"/>
      <dgm:spPr/>
    </dgm:pt>
    <dgm:pt modelId="{CCDA7F69-C1EB-4C0F-B3D7-D86E36FF68D4}" type="pres">
      <dgm:prSet presAssocID="{565A21FC-9D78-48AD-937A-A16EF3BEF630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7F44AA2-772E-4FB1-9CF8-1609D77F6D79}" type="pres">
      <dgm:prSet presAssocID="{F3C1DC7A-B33B-4E4A-9BFB-F8099D933D69}" presName="sibTrans" presStyleLbl="bgSibTrans2D1" presStyleIdx="0" presStyleCnt="8"/>
      <dgm:spPr/>
      <dgm:t>
        <a:bodyPr/>
        <a:lstStyle/>
        <a:p>
          <a:endParaRPr lang="pt-PT"/>
        </a:p>
      </dgm:t>
    </dgm:pt>
    <dgm:pt modelId="{DC6CADE2-A80F-4487-B4D3-0B345C086BE6}" type="pres">
      <dgm:prSet presAssocID="{0D552521-2B74-4244-AD03-B9AB2DDF22CA}" presName="compNode" presStyleCnt="0"/>
      <dgm:spPr/>
    </dgm:pt>
    <dgm:pt modelId="{0B9ADC76-ED9E-4E24-ACE3-C466A21E8032}" type="pres">
      <dgm:prSet presAssocID="{0D552521-2B74-4244-AD03-B9AB2DDF22CA}" presName="dummyConnPt" presStyleCnt="0"/>
      <dgm:spPr/>
    </dgm:pt>
    <dgm:pt modelId="{A102EBA7-8405-43DB-BD77-DAD506226E45}" type="pres">
      <dgm:prSet presAssocID="{0D552521-2B74-4244-AD03-B9AB2DDF22CA}" presName="node" presStyleLbl="node1" presStyleIdx="1" presStyleCnt="9" custScaleX="11982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BDD9340-8A39-4DC0-8381-3D207EA8B8DF}" type="pres">
      <dgm:prSet presAssocID="{FF62F4D5-ADA9-4A8E-A806-DFEB3E53FE4F}" presName="sibTrans" presStyleLbl="bgSibTrans2D1" presStyleIdx="1" presStyleCnt="8"/>
      <dgm:spPr/>
      <dgm:t>
        <a:bodyPr/>
        <a:lstStyle/>
        <a:p>
          <a:endParaRPr lang="pt-PT"/>
        </a:p>
      </dgm:t>
    </dgm:pt>
    <dgm:pt modelId="{FE7CFE08-E2B7-4582-954A-CD63734C9C96}" type="pres">
      <dgm:prSet presAssocID="{209311CC-5AD6-44B2-80F1-30569BB70C4E}" presName="compNode" presStyleCnt="0"/>
      <dgm:spPr/>
    </dgm:pt>
    <dgm:pt modelId="{C239983A-C33B-42D1-B66E-F7B8714B5B5B}" type="pres">
      <dgm:prSet presAssocID="{209311CC-5AD6-44B2-80F1-30569BB70C4E}" presName="dummyConnPt" presStyleCnt="0"/>
      <dgm:spPr/>
    </dgm:pt>
    <dgm:pt modelId="{7BC0AEC5-6FAA-447C-A552-862F8F7AC160}" type="pres">
      <dgm:prSet presAssocID="{209311CC-5AD6-44B2-80F1-30569BB70C4E}" presName="node" presStyleLbl="node1" presStyleIdx="2" presStyleCnt="9" custScaleX="11998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2061841-3B8C-4834-BEDE-257C692329A3}" type="pres">
      <dgm:prSet presAssocID="{7CC45EFC-6BD8-46C3-AE9B-C1F158F4434B}" presName="sibTrans" presStyleLbl="bgSibTrans2D1" presStyleIdx="2" presStyleCnt="8"/>
      <dgm:spPr/>
      <dgm:t>
        <a:bodyPr/>
        <a:lstStyle/>
        <a:p>
          <a:endParaRPr lang="pt-PT"/>
        </a:p>
      </dgm:t>
    </dgm:pt>
    <dgm:pt modelId="{F39002E4-C60C-4BB5-89B2-442DF0D57318}" type="pres">
      <dgm:prSet presAssocID="{DC512FF0-2738-4898-804A-A535A301951F}" presName="compNode" presStyleCnt="0"/>
      <dgm:spPr/>
    </dgm:pt>
    <dgm:pt modelId="{CD9E025D-5D35-4E4C-AD63-7E8968A9C2D8}" type="pres">
      <dgm:prSet presAssocID="{DC512FF0-2738-4898-804A-A535A301951F}" presName="dummyConnPt" presStyleCnt="0"/>
      <dgm:spPr/>
    </dgm:pt>
    <dgm:pt modelId="{E28BCA82-AC0E-4196-9564-A1DC62F8116D}" type="pres">
      <dgm:prSet presAssocID="{DC512FF0-2738-4898-804A-A535A301951F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11048F3-D423-4C49-96A8-4D69D0A17BF8}" type="pres">
      <dgm:prSet presAssocID="{F42A05B7-D0FB-4234-B156-24C1904DCA8F}" presName="sibTrans" presStyleLbl="bgSibTrans2D1" presStyleIdx="3" presStyleCnt="8"/>
      <dgm:spPr/>
      <dgm:t>
        <a:bodyPr/>
        <a:lstStyle/>
        <a:p>
          <a:endParaRPr lang="pt-PT"/>
        </a:p>
      </dgm:t>
    </dgm:pt>
    <dgm:pt modelId="{175DD734-C6E6-4771-A528-A703A116EE02}" type="pres">
      <dgm:prSet presAssocID="{FB339E39-E8E1-479A-93F2-A571F9733211}" presName="compNode" presStyleCnt="0"/>
      <dgm:spPr/>
    </dgm:pt>
    <dgm:pt modelId="{58402BAF-A4F6-4396-B8BE-55B946FEED7B}" type="pres">
      <dgm:prSet presAssocID="{FB339E39-E8E1-479A-93F2-A571F9733211}" presName="dummyConnPt" presStyleCnt="0"/>
      <dgm:spPr/>
    </dgm:pt>
    <dgm:pt modelId="{E3281B79-B885-4A21-B2F1-CB4046394653}" type="pres">
      <dgm:prSet presAssocID="{FB339E39-E8E1-479A-93F2-A571F9733211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3BDCA26-C138-4F46-A593-0C86C89E4AAD}" type="pres">
      <dgm:prSet presAssocID="{5555D8BF-03A5-4313-92D8-38C779988750}" presName="sibTrans" presStyleLbl="bgSibTrans2D1" presStyleIdx="4" presStyleCnt="8"/>
      <dgm:spPr/>
      <dgm:t>
        <a:bodyPr/>
        <a:lstStyle/>
        <a:p>
          <a:endParaRPr lang="pt-PT"/>
        </a:p>
      </dgm:t>
    </dgm:pt>
    <dgm:pt modelId="{D65F2512-3C94-460E-9FDA-5A8364B013AA}" type="pres">
      <dgm:prSet presAssocID="{49E85E41-8FDE-483D-9DF3-848A2CFC705B}" presName="compNode" presStyleCnt="0"/>
      <dgm:spPr/>
    </dgm:pt>
    <dgm:pt modelId="{0DE342F1-C4BB-48A1-9B94-477EABE24DFB}" type="pres">
      <dgm:prSet presAssocID="{49E85E41-8FDE-483D-9DF3-848A2CFC705B}" presName="dummyConnPt" presStyleCnt="0"/>
      <dgm:spPr/>
    </dgm:pt>
    <dgm:pt modelId="{0C7DCE5C-59F1-45B7-9FB2-BF92BFD125E6}" type="pres">
      <dgm:prSet presAssocID="{49E85E41-8FDE-483D-9DF3-848A2CFC705B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1039192-614A-48F0-8344-A01E861CE3D9}" type="pres">
      <dgm:prSet presAssocID="{FCD8291F-2E58-49F7-AF34-7EC9FA440C79}" presName="sibTrans" presStyleLbl="bgSibTrans2D1" presStyleIdx="5" presStyleCnt="8"/>
      <dgm:spPr/>
      <dgm:t>
        <a:bodyPr/>
        <a:lstStyle/>
        <a:p>
          <a:endParaRPr lang="pt-PT"/>
        </a:p>
      </dgm:t>
    </dgm:pt>
    <dgm:pt modelId="{D0BB1B81-2BCD-48C6-A47D-42D4B68BFF47}" type="pres">
      <dgm:prSet presAssocID="{6A8AEF31-27F2-4817-AB2E-46E89B51D376}" presName="compNode" presStyleCnt="0"/>
      <dgm:spPr/>
    </dgm:pt>
    <dgm:pt modelId="{35B59A23-4798-41F2-952F-5403A548EA91}" type="pres">
      <dgm:prSet presAssocID="{6A8AEF31-27F2-4817-AB2E-46E89B51D376}" presName="dummyConnPt" presStyleCnt="0"/>
      <dgm:spPr/>
    </dgm:pt>
    <dgm:pt modelId="{1AA69AAC-D954-4D39-BE89-F31CB16BAC9F}" type="pres">
      <dgm:prSet presAssocID="{6A8AEF31-27F2-4817-AB2E-46E89B51D376}" presName="node" presStyleLbl="node1" presStyleIdx="6" presStyleCnt="9" custScaleX="124026" custLinFactNeighborX="0" custLinFactNeighborY="557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5471DED-E59F-4B62-A79C-81CFFD410909}" type="pres">
      <dgm:prSet presAssocID="{A0CF2585-0807-46E5-8BE1-FAA236323A44}" presName="sibTrans" presStyleLbl="bgSibTrans2D1" presStyleIdx="6" presStyleCnt="8"/>
      <dgm:spPr/>
      <dgm:t>
        <a:bodyPr/>
        <a:lstStyle/>
        <a:p>
          <a:endParaRPr lang="pt-PT"/>
        </a:p>
      </dgm:t>
    </dgm:pt>
    <dgm:pt modelId="{3F87AE23-4C74-43D3-A4CC-42A73CD73621}" type="pres">
      <dgm:prSet presAssocID="{7C0F44D5-A2FA-4B16-8550-A2D709C29CC8}" presName="compNode" presStyleCnt="0"/>
      <dgm:spPr/>
    </dgm:pt>
    <dgm:pt modelId="{A510DBC6-BC96-49AC-AA50-56974F97BD9D}" type="pres">
      <dgm:prSet presAssocID="{7C0F44D5-A2FA-4B16-8550-A2D709C29CC8}" presName="dummyConnPt" presStyleCnt="0"/>
      <dgm:spPr/>
    </dgm:pt>
    <dgm:pt modelId="{7C9C330A-4072-42A1-964C-6301470A9E1F}" type="pres">
      <dgm:prSet presAssocID="{7C0F44D5-A2FA-4B16-8550-A2D709C29CC8}" presName="node" presStyleLbl="node1" presStyleIdx="7" presStyleCnt="9" custLinFactNeighborX="1419" custLinFactNeighborY="53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4C42E8F-53E3-497E-A6DE-52A24B259491}" type="pres">
      <dgm:prSet presAssocID="{BAE9DC44-1E58-481B-8A93-DB5760EA4CCA}" presName="sibTrans" presStyleLbl="bgSibTrans2D1" presStyleIdx="7" presStyleCnt="8"/>
      <dgm:spPr/>
      <dgm:t>
        <a:bodyPr/>
        <a:lstStyle/>
        <a:p>
          <a:endParaRPr lang="pt-PT"/>
        </a:p>
      </dgm:t>
    </dgm:pt>
    <dgm:pt modelId="{F263627A-7A4E-408A-BC54-E9CE25742685}" type="pres">
      <dgm:prSet presAssocID="{65637C60-CCE3-42EF-93D2-3092197FD8CD}" presName="compNode" presStyleCnt="0"/>
      <dgm:spPr/>
    </dgm:pt>
    <dgm:pt modelId="{912EAB80-A839-4E4B-9CE2-654F1FB741A7}" type="pres">
      <dgm:prSet presAssocID="{65637C60-CCE3-42EF-93D2-3092197FD8CD}" presName="dummyConnPt" presStyleCnt="0"/>
      <dgm:spPr/>
    </dgm:pt>
    <dgm:pt modelId="{A59750DD-3385-437B-95D8-D1ED91AB3226}" type="pres">
      <dgm:prSet presAssocID="{65637C60-CCE3-42EF-93D2-3092197FD8CD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5021B56E-B614-4C4C-9443-7B501F0AB02C}" type="presOf" srcId="{0D552521-2B74-4244-AD03-B9AB2DDF22CA}" destId="{A102EBA7-8405-43DB-BD77-DAD506226E45}" srcOrd="0" destOrd="0" presId="urn:microsoft.com/office/officeart/2005/8/layout/bProcess4"/>
    <dgm:cxn modelId="{F1AF6B5E-B79E-46B8-8D0A-510F2478A9A2}" type="presOf" srcId="{49E85E41-8FDE-483D-9DF3-848A2CFC705B}" destId="{0C7DCE5C-59F1-45B7-9FB2-BF92BFD125E6}" srcOrd="0" destOrd="0" presId="urn:microsoft.com/office/officeart/2005/8/layout/bProcess4"/>
    <dgm:cxn modelId="{4057ECC2-082C-42AF-B48E-03E7455A8A92}" type="presOf" srcId="{FCD8291F-2E58-49F7-AF34-7EC9FA440C79}" destId="{41039192-614A-48F0-8344-A01E861CE3D9}" srcOrd="0" destOrd="0" presId="urn:microsoft.com/office/officeart/2005/8/layout/bProcess4"/>
    <dgm:cxn modelId="{20717D61-876E-416E-839C-1808789ECA64}" srcId="{777F6009-12AB-4B3F-96E0-B1CEB0B44319}" destId="{FB339E39-E8E1-479A-93F2-A571F9733211}" srcOrd="4" destOrd="0" parTransId="{68E1414A-885E-40C7-9B65-A2F26F8B009C}" sibTransId="{5555D8BF-03A5-4313-92D8-38C779988750}"/>
    <dgm:cxn modelId="{BCDF60B5-3040-46E9-AB0F-05B39DF86B88}" srcId="{777F6009-12AB-4B3F-96E0-B1CEB0B44319}" destId="{565A21FC-9D78-48AD-937A-A16EF3BEF630}" srcOrd="0" destOrd="0" parTransId="{39AC8A2A-403D-4DB8-9B54-F221DD1F2DBF}" sibTransId="{F3C1DC7A-B33B-4E4A-9BFB-F8099D933D69}"/>
    <dgm:cxn modelId="{DA72EC2F-FD08-428A-9155-B86AF9B490A6}" type="presOf" srcId="{6A8AEF31-27F2-4817-AB2E-46E89B51D376}" destId="{1AA69AAC-D954-4D39-BE89-F31CB16BAC9F}" srcOrd="0" destOrd="0" presId="urn:microsoft.com/office/officeart/2005/8/layout/bProcess4"/>
    <dgm:cxn modelId="{2ECE4BB3-87D3-436A-9FEF-630F69B77406}" srcId="{777F6009-12AB-4B3F-96E0-B1CEB0B44319}" destId="{7C0F44D5-A2FA-4B16-8550-A2D709C29CC8}" srcOrd="7" destOrd="0" parTransId="{2786DF5C-CF06-41E7-A55E-6B6A4A385D42}" sibTransId="{BAE9DC44-1E58-481B-8A93-DB5760EA4CCA}"/>
    <dgm:cxn modelId="{B2A473EC-E608-46A9-B84D-463CC4E5F540}" type="presOf" srcId="{A0CF2585-0807-46E5-8BE1-FAA236323A44}" destId="{C5471DED-E59F-4B62-A79C-81CFFD410909}" srcOrd="0" destOrd="0" presId="urn:microsoft.com/office/officeart/2005/8/layout/bProcess4"/>
    <dgm:cxn modelId="{88E310BD-8BF1-44EB-8754-791DBBFD4BF8}" type="presOf" srcId="{7CC45EFC-6BD8-46C3-AE9B-C1F158F4434B}" destId="{C2061841-3B8C-4834-BEDE-257C692329A3}" srcOrd="0" destOrd="0" presId="urn:microsoft.com/office/officeart/2005/8/layout/bProcess4"/>
    <dgm:cxn modelId="{3C6F257C-AC13-4761-92FA-9477A2C64FE7}" type="presOf" srcId="{BAE9DC44-1E58-481B-8A93-DB5760EA4CCA}" destId="{14C42E8F-53E3-497E-A6DE-52A24B259491}" srcOrd="0" destOrd="0" presId="urn:microsoft.com/office/officeart/2005/8/layout/bProcess4"/>
    <dgm:cxn modelId="{012DB805-2B71-49C8-A21F-45D209D592F6}" type="presOf" srcId="{F42A05B7-D0FB-4234-B156-24C1904DCA8F}" destId="{C11048F3-D423-4C49-96A8-4D69D0A17BF8}" srcOrd="0" destOrd="0" presId="urn:microsoft.com/office/officeart/2005/8/layout/bProcess4"/>
    <dgm:cxn modelId="{67EA74D1-E295-4841-8BF5-88F22BB71531}" type="presOf" srcId="{7C0F44D5-A2FA-4B16-8550-A2D709C29CC8}" destId="{7C9C330A-4072-42A1-964C-6301470A9E1F}" srcOrd="0" destOrd="0" presId="urn:microsoft.com/office/officeart/2005/8/layout/bProcess4"/>
    <dgm:cxn modelId="{4539A54D-9B55-4353-8C8D-3467BB8C1DD6}" type="presOf" srcId="{FB339E39-E8E1-479A-93F2-A571F9733211}" destId="{E3281B79-B885-4A21-B2F1-CB4046394653}" srcOrd="0" destOrd="0" presId="urn:microsoft.com/office/officeart/2005/8/layout/bProcess4"/>
    <dgm:cxn modelId="{718CDF46-9B7F-41DB-9D5A-0C08595F2764}" srcId="{777F6009-12AB-4B3F-96E0-B1CEB0B44319}" destId="{65637C60-CCE3-42EF-93D2-3092197FD8CD}" srcOrd="8" destOrd="0" parTransId="{E647D809-9FDF-48F9-BF85-48C7DEABBCA7}" sibTransId="{9F005A86-5B2A-4D90-845F-7C5B99B03638}"/>
    <dgm:cxn modelId="{D7B4958E-2FC7-4FA2-B726-53EE713C84F9}" srcId="{777F6009-12AB-4B3F-96E0-B1CEB0B44319}" destId="{49E85E41-8FDE-483D-9DF3-848A2CFC705B}" srcOrd="5" destOrd="0" parTransId="{D7AE3C56-A88B-4FCA-B5B0-6209F5EB9CE2}" sibTransId="{FCD8291F-2E58-49F7-AF34-7EC9FA440C79}"/>
    <dgm:cxn modelId="{8797E70F-7B6E-4CA4-B559-C78D67DFB32F}" type="presOf" srcId="{65637C60-CCE3-42EF-93D2-3092197FD8CD}" destId="{A59750DD-3385-437B-95D8-D1ED91AB3226}" srcOrd="0" destOrd="0" presId="urn:microsoft.com/office/officeart/2005/8/layout/bProcess4"/>
    <dgm:cxn modelId="{5D9AF7B4-AAEC-4986-A84D-11482F24B66D}" srcId="{777F6009-12AB-4B3F-96E0-B1CEB0B44319}" destId="{0D552521-2B74-4244-AD03-B9AB2DDF22CA}" srcOrd="1" destOrd="0" parTransId="{3A406C91-562A-476A-936D-FCC05848EF90}" sibTransId="{FF62F4D5-ADA9-4A8E-A806-DFEB3E53FE4F}"/>
    <dgm:cxn modelId="{B426CAD1-AC2D-425A-B910-5720A39EC00C}" type="presOf" srcId="{209311CC-5AD6-44B2-80F1-30569BB70C4E}" destId="{7BC0AEC5-6FAA-447C-A552-862F8F7AC160}" srcOrd="0" destOrd="0" presId="urn:microsoft.com/office/officeart/2005/8/layout/bProcess4"/>
    <dgm:cxn modelId="{24D8DEC3-09C1-4613-9FF1-9882CDE7BC26}" srcId="{777F6009-12AB-4B3F-96E0-B1CEB0B44319}" destId="{209311CC-5AD6-44B2-80F1-30569BB70C4E}" srcOrd="2" destOrd="0" parTransId="{DD74DCAB-3A22-4A71-8418-C2F96BE24C0A}" sibTransId="{7CC45EFC-6BD8-46C3-AE9B-C1F158F4434B}"/>
    <dgm:cxn modelId="{9C65115C-0FD1-4B94-8943-2C8894AB9E2D}" srcId="{777F6009-12AB-4B3F-96E0-B1CEB0B44319}" destId="{6A8AEF31-27F2-4817-AB2E-46E89B51D376}" srcOrd="6" destOrd="0" parTransId="{AC736CD8-CC30-439B-9C14-F3EA22C0790F}" sibTransId="{A0CF2585-0807-46E5-8BE1-FAA236323A44}"/>
    <dgm:cxn modelId="{E7050741-9443-4E29-B381-DF8D9947B0BD}" type="presOf" srcId="{FF62F4D5-ADA9-4A8E-A806-DFEB3E53FE4F}" destId="{3BDD9340-8A39-4DC0-8381-3D207EA8B8DF}" srcOrd="0" destOrd="0" presId="urn:microsoft.com/office/officeart/2005/8/layout/bProcess4"/>
    <dgm:cxn modelId="{D8226191-F7EA-4052-B7EC-BA0A1D740B0B}" type="presOf" srcId="{F3C1DC7A-B33B-4E4A-9BFB-F8099D933D69}" destId="{47F44AA2-772E-4FB1-9CF8-1609D77F6D79}" srcOrd="0" destOrd="0" presId="urn:microsoft.com/office/officeart/2005/8/layout/bProcess4"/>
    <dgm:cxn modelId="{A7D97918-69C5-4D4D-BC0A-825DF51946A2}" srcId="{777F6009-12AB-4B3F-96E0-B1CEB0B44319}" destId="{DC512FF0-2738-4898-804A-A535A301951F}" srcOrd="3" destOrd="0" parTransId="{25CACE1E-5AA8-42CB-A422-98B898C8E02B}" sibTransId="{F42A05B7-D0FB-4234-B156-24C1904DCA8F}"/>
    <dgm:cxn modelId="{183A85AB-C109-4901-BADF-FF65DCF85647}" type="presOf" srcId="{565A21FC-9D78-48AD-937A-A16EF3BEF630}" destId="{CCDA7F69-C1EB-4C0F-B3D7-D86E36FF68D4}" srcOrd="0" destOrd="0" presId="urn:microsoft.com/office/officeart/2005/8/layout/bProcess4"/>
    <dgm:cxn modelId="{7B46381F-1FC8-4F6E-8331-9C0A9435EBCC}" type="presOf" srcId="{777F6009-12AB-4B3F-96E0-B1CEB0B44319}" destId="{8038DCE8-4C99-4803-88B2-9D667414C01F}" srcOrd="0" destOrd="0" presId="urn:microsoft.com/office/officeart/2005/8/layout/bProcess4"/>
    <dgm:cxn modelId="{84636C7A-9BC8-444D-85FB-20631E1562B7}" type="presOf" srcId="{5555D8BF-03A5-4313-92D8-38C779988750}" destId="{33BDCA26-C138-4F46-A593-0C86C89E4AAD}" srcOrd="0" destOrd="0" presId="urn:microsoft.com/office/officeart/2005/8/layout/bProcess4"/>
    <dgm:cxn modelId="{53FDEA05-280F-45A5-9D36-284A2D6EC540}" type="presOf" srcId="{DC512FF0-2738-4898-804A-A535A301951F}" destId="{E28BCA82-AC0E-4196-9564-A1DC62F8116D}" srcOrd="0" destOrd="0" presId="urn:microsoft.com/office/officeart/2005/8/layout/bProcess4"/>
    <dgm:cxn modelId="{307DB5A3-1253-4086-BEFF-E45D94CDC264}" type="presParOf" srcId="{8038DCE8-4C99-4803-88B2-9D667414C01F}" destId="{1C265488-CDB2-40F0-A9A3-9E5CAD941DEE}" srcOrd="0" destOrd="0" presId="urn:microsoft.com/office/officeart/2005/8/layout/bProcess4"/>
    <dgm:cxn modelId="{CBEFBD8D-E305-49FE-93AA-7005B3DCFED9}" type="presParOf" srcId="{1C265488-CDB2-40F0-A9A3-9E5CAD941DEE}" destId="{1F91B28C-D0D7-43CA-9C1C-A3F1CA43A170}" srcOrd="0" destOrd="0" presId="urn:microsoft.com/office/officeart/2005/8/layout/bProcess4"/>
    <dgm:cxn modelId="{507EE5D0-33C6-4C21-9891-717350C73D9C}" type="presParOf" srcId="{1C265488-CDB2-40F0-A9A3-9E5CAD941DEE}" destId="{CCDA7F69-C1EB-4C0F-B3D7-D86E36FF68D4}" srcOrd="1" destOrd="0" presId="urn:microsoft.com/office/officeart/2005/8/layout/bProcess4"/>
    <dgm:cxn modelId="{66E6D449-AB3C-44F9-A4D4-11C1A0029258}" type="presParOf" srcId="{8038DCE8-4C99-4803-88B2-9D667414C01F}" destId="{47F44AA2-772E-4FB1-9CF8-1609D77F6D79}" srcOrd="1" destOrd="0" presId="urn:microsoft.com/office/officeart/2005/8/layout/bProcess4"/>
    <dgm:cxn modelId="{85FE1BF5-3068-4F5A-AA87-6DC7E53723BA}" type="presParOf" srcId="{8038DCE8-4C99-4803-88B2-9D667414C01F}" destId="{DC6CADE2-A80F-4487-B4D3-0B345C086BE6}" srcOrd="2" destOrd="0" presId="urn:microsoft.com/office/officeart/2005/8/layout/bProcess4"/>
    <dgm:cxn modelId="{E7A4D59D-2598-4C8E-8F59-CF7CAD354F49}" type="presParOf" srcId="{DC6CADE2-A80F-4487-B4D3-0B345C086BE6}" destId="{0B9ADC76-ED9E-4E24-ACE3-C466A21E8032}" srcOrd="0" destOrd="0" presId="urn:microsoft.com/office/officeart/2005/8/layout/bProcess4"/>
    <dgm:cxn modelId="{A90DF1A4-7523-43F9-B41B-C608CD731439}" type="presParOf" srcId="{DC6CADE2-A80F-4487-B4D3-0B345C086BE6}" destId="{A102EBA7-8405-43DB-BD77-DAD506226E45}" srcOrd="1" destOrd="0" presId="urn:microsoft.com/office/officeart/2005/8/layout/bProcess4"/>
    <dgm:cxn modelId="{6DDA366E-E7DE-44D8-96F8-C8E64B6D62D1}" type="presParOf" srcId="{8038DCE8-4C99-4803-88B2-9D667414C01F}" destId="{3BDD9340-8A39-4DC0-8381-3D207EA8B8DF}" srcOrd="3" destOrd="0" presId="urn:microsoft.com/office/officeart/2005/8/layout/bProcess4"/>
    <dgm:cxn modelId="{968161C6-E00C-4A0B-B080-8B1BFCB55694}" type="presParOf" srcId="{8038DCE8-4C99-4803-88B2-9D667414C01F}" destId="{FE7CFE08-E2B7-4582-954A-CD63734C9C96}" srcOrd="4" destOrd="0" presId="urn:microsoft.com/office/officeart/2005/8/layout/bProcess4"/>
    <dgm:cxn modelId="{70A42EAB-BCA4-4CEB-945B-529B334FD3BC}" type="presParOf" srcId="{FE7CFE08-E2B7-4582-954A-CD63734C9C96}" destId="{C239983A-C33B-42D1-B66E-F7B8714B5B5B}" srcOrd="0" destOrd="0" presId="urn:microsoft.com/office/officeart/2005/8/layout/bProcess4"/>
    <dgm:cxn modelId="{3738D260-EDFC-47A2-A0C1-0DFE90BD5871}" type="presParOf" srcId="{FE7CFE08-E2B7-4582-954A-CD63734C9C96}" destId="{7BC0AEC5-6FAA-447C-A552-862F8F7AC160}" srcOrd="1" destOrd="0" presId="urn:microsoft.com/office/officeart/2005/8/layout/bProcess4"/>
    <dgm:cxn modelId="{A409CA84-A0D3-4577-8050-4145DF20F19A}" type="presParOf" srcId="{8038DCE8-4C99-4803-88B2-9D667414C01F}" destId="{C2061841-3B8C-4834-BEDE-257C692329A3}" srcOrd="5" destOrd="0" presId="urn:microsoft.com/office/officeart/2005/8/layout/bProcess4"/>
    <dgm:cxn modelId="{792755FC-E703-426C-AFFC-2EB9DDDE6FC7}" type="presParOf" srcId="{8038DCE8-4C99-4803-88B2-9D667414C01F}" destId="{F39002E4-C60C-4BB5-89B2-442DF0D57318}" srcOrd="6" destOrd="0" presId="urn:microsoft.com/office/officeart/2005/8/layout/bProcess4"/>
    <dgm:cxn modelId="{AD9EC446-FB82-4A3A-94AD-4DBFC4F513F1}" type="presParOf" srcId="{F39002E4-C60C-4BB5-89B2-442DF0D57318}" destId="{CD9E025D-5D35-4E4C-AD63-7E8968A9C2D8}" srcOrd="0" destOrd="0" presId="urn:microsoft.com/office/officeart/2005/8/layout/bProcess4"/>
    <dgm:cxn modelId="{A943172B-9F5F-4B52-939A-6498023AE78E}" type="presParOf" srcId="{F39002E4-C60C-4BB5-89B2-442DF0D57318}" destId="{E28BCA82-AC0E-4196-9564-A1DC62F8116D}" srcOrd="1" destOrd="0" presId="urn:microsoft.com/office/officeart/2005/8/layout/bProcess4"/>
    <dgm:cxn modelId="{35B0ECF0-9E8D-48FD-AF44-04191D7CB987}" type="presParOf" srcId="{8038DCE8-4C99-4803-88B2-9D667414C01F}" destId="{C11048F3-D423-4C49-96A8-4D69D0A17BF8}" srcOrd="7" destOrd="0" presId="urn:microsoft.com/office/officeart/2005/8/layout/bProcess4"/>
    <dgm:cxn modelId="{635B308E-63E3-488C-8C50-245573500E0B}" type="presParOf" srcId="{8038DCE8-4C99-4803-88B2-9D667414C01F}" destId="{175DD734-C6E6-4771-A528-A703A116EE02}" srcOrd="8" destOrd="0" presId="urn:microsoft.com/office/officeart/2005/8/layout/bProcess4"/>
    <dgm:cxn modelId="{53445B2C-4603-42D6-9D65-9A5F562728F6}" type="presParOf" srcId="{175DD734-C6E6-4771-A528-A703A116EE02}" destId="{58402BAF-A4F6-4396-B8BE-55B946FEED7B}" srcOrd="0" destOrd="0" presId="urn:microsoft.com/office/officeart/2005/8/layout/bProcess4"/>
    <dgm:cxn modelId="{FAAEBB59-2D30-492E-9D22-1D4EE4F1658F}" type="presParOf" srcId="{175DD734-C6E6-4771-A528-A703A116EE02}" destId="{E3281B79-B885-4A21-B2F1-CB4046394653}" srcOrd="1" destOrd="0" presId="urn:microsoft.com/office/officeart/2005/8/layout/bProcess4"/>
    <dgm:cxn modelId="{BF35B556-A5F2-46D2-AB29-A3E569BF768A}" type="presParOf" srcId="{8038DCE8-4C99-4803-88B2-9D667414C01F}" destId="{33BDCA26-C138-4F46-A593-0C86C89E4AAD}" srcOrd="9" destOrd="0" presId="urn:microsoft.com/office/officeart/2005/8/layout/bProcess4"/>
    <dgm:cxn modelId="{4411B8C4-4CB2-4065-BA6E-2F6176295E70}" type="presParOf" srcId="{8038DCE8-4C99-4803-88B2-9D667414C01F}" destId="{D65F2512-3C94-460E-9FDA-5A8364B013AA}" srcOrd="10" destOrd="0" presId="urn:microsoft.com/office/officeart/2005/8/layout/bProcess4"/>
    <dgm:cxn modelId="{42FCC578-BF65-4395-BFD1-1D60B3FB67A8}" type="presParOf" srcId="{D65F2512-3C94-460E-9FDA-5A8364B013AA}" destId="{0DE342F1-C4BB-48A1-9B94-477EABE24DFB}" srcOrd="0" destOrd="0" presId="urn:microsoft.com/office/officeart/2005/8/layout/bProcess4"/>
    <dgm:cxn modelId="{C7CB0F27-F9A6-4D75-AAF9-854D8D842DFE}" type="presParOf" srcId="{D65F2512-3C94-460E-9FDA-5A8364B013AA}" destId="{0C7DCE5C-59F1-45B7-9FB2-BF92BFD125E6}" srcOrd="1" destOrd="0" presId="urn:microsoft.com/office/officeart/2005/8/layout/bProcess4"/>
    <dgm:cxn modelId="{7D39C88C-1B59-443C-9E31-E2D47B30229F}" type="presParOf" srcId="{8038DCE8-4C99-4803-88B2-9D667414C01F}" destId="{41039192-614A-48F0-8344-A01E861CE3D9}" srcOrd="11" destOrd="0" presId="urn:microsoft.com/office/officeart/2005/8/layout/bProcess4"/>
    <dgm:cxn modelId="{FC71A5B0-4570-4DEE-A3DA-66F764584E56}" type="presParOf" srcId="{8038DCE8-4C99-4803-88B2-9D667414C01F}" destId="{D0BB1B81-2BCD-48C6-A47D-42D4B68BFF47}" srcOrd="12" destOrd="0" presId="urn:microsoft.com/office/officeart/2005/8/layout/bProcess4"/>
    <dgm:cxn modelId="{3AEFA4BA-7D1D-42AB-89D7-C4C75A5E7F73}" type="presParOf" srcId="{D0BB1B81-2BCD-48C6-A47D-42D4B68BFF47}" destId="{35B59A23-4798-41F2-952F-5403A548EA91}" srcOrd="0" destOrd="0" presId="urn:microsoft.com/office/officeart/2005/8/layout/bProcess4"/>
    <dgm:cxn modelId="{B50A780D-D574-4FFD-A6C6-B0C5F2B58CD2}" type="presParOf" srcId="{D0BB1B81-2BCD-48C6-A47D-42D4B68BFF47}" destId="{1AA69AAC-D954-4D39-BE89-F31CB16BAC9F}" srcOrd="1" destOrd="0" presId="urn:microsoft.com/office/officeart/2005/8/layout/bProcess4"/>
    <dgm:cxn modelId="{585BE99A-A32C-48C2-AC0C-378BB899D0D2}" type="presParOf" srcId="{8038DCE8-4C99-4803-88B2-9D667414C01F}" destId="{C5471DED-E59F-4B62-A79C-81CFFD410909}" srcOrd="13" destOrd="0" presId="urn:microsoft.com/office/officeart/2005/8/layout/bProcess4"/>
    <dgm:cxn modelId="{F7612860-425F-436F-B393-031218B13F49}" type="presParOf" srcId="{8038DCE8-4C99-4803-88B2-9D667414C01F}" destId="{3F87AE23-4C74-43D3-A4CC-42A73CD73621}" srcOrd="14" destOrd="0" presId="urn:microsoft.com/office/officeart/2005/8/layout/bProcess4"/>
    <dgm:cxn modelId="{27472072-5C73-4AB3-BEFF-0A106727C63E}" type="presParOf" srcId="{3F87AE23-4C74-43D3-A4CC-42A73CD73621}" destId="{A510DBC6-BC96-49AC-AA50-56974F97BD9D}" srcOrd="0" destOrd="0" presId="urn:microsoft.com/office/officeart/2005/8/layout/bProcess4"/>
    <dgm:cxn modelId="{07BFA5EC-101C-4FAB-AFA3-1DE2F17C4995}" type="presParOf" srcId="{3F87AE23-4C74-43D3-A4CC-42A73CD73621}" destId="{7C9C330A-4072-42A1-964C-6301470A9E1F}" srcOrd="1" destOrd="0" presId="urn:microsoft.com/office/officeart/2005/8/layout/bProcess4"/>
    <dgm:cxn modelId="{628F12D6-5D9E-441F-9602-6B66E659AC6A}" type="presParOf" srcId="{8038DCE8-4C99-4803-88B2-9D667414C01F}" destId="{14C42E8F-53E3-497E-A6DE-52A24B259491}" srcOrd="15" destOrd="0" presId="urn:microsoft.com/office/officeart/2005/8/layout/bProcess4"/>
    <dgm:cxn modelId="{58677E5C-7E96-4FC8-8527-5F76F3520409}" type="presParOf" srcId="{8038DCE8-4C99-4803-88B2-9D667414C01F}" destId="{F263627A-7A4E-408A-BC54-E9CE25742685}" srcOrd="16" destOrd="0" presId="urn:microsoft.com/office/officeart/2005/8/layout/bProcess4"/>
    <dgm:cxn modelId="{FBEE11F5-A8DE-4F47-8FB7-8DD68F317FCC}" type="presParOf" srcId="{F263627A-7A4E-408A-BC54-E9CE25742685}" destId="{912EAB80-A839-4E4B-9CE2-654F1FB741A7}" srcOrd="0" destOrd="0" presId="urn:microsoft.com/office/officeart/2005/8/layout/bProcess4"/>
    <dgm:cxn modelId="{7780DAF4-1A4D-4203-BBCC-785977D7CEBE}" type="presParOf" srcId="{F263627A-7A4E-408A-BC54-E9CE25742685}" destId="{A59750DD-3385-437B-95D8-D1ED91AB3226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8CC0D7-0FE7-4E8D-8D7F-F17CCD7F4722}">
      <dsp:nvSpPr>
        <dsp:cNvPr id="0" name=""/>
        <dsp:cNvSpPr/>
      </dsp:nvSpPr>
      <dsp:spPr>
        <a:xfrm rot="5400000">
          <a:off x="5067923" y="-1972447"/>
          <a:ext cx="1095752" cy="5227599"/>
        </a:xfrm>
        <a:prstGeom prst="round2Same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800" u="none" kern="1200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rPr>
            <a:t>Hospital do Alto Alentejo</a:t>
          </a:r>
          <a:endParaRPr lang="pt-PT" sz="1800" u="none" kern="1200" dirty="0">
            <a:solidFill>
              <a:schemeClr val="accent2">
                <a:lumMod val="50000"/>
              </a:schemeClr>
            </a:solidFill>
            <a:latin typeface="Baskerville Old Face" panose="02020602080505020303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800" u="none" kern="1200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rPr>
            <a:t>Unidade de Oncologia</a:t>
          </a:r>
          <a:endParaRPr lang="pt-PT" sz="1800" u="none" kern="1200" dirty="0">
            <a:solidFill>
              <a:schemeClr val="accent2">
                <a:lumMod val="50000"/>
              </a:schemeClr>
            </a:solidFill>
            <a:latin typeface="Baskerville Old Face" panose="02020602080505020303" pitchFamily="18" charset="0"/>
          </a:endParaRPr>
        </a:p>
      </dsp:txBody>
      <dsp:txXfrm rot="-5400000">
        <a:off x="3002000" y="146966"/>
        <a:ext cx="5174109" cy="988772"/>
      </dsp:txXfrm>
    </dsp:sp>
    <dsp:sp modelId="{92A27D99-3BAD-4C81-B63E-C319DEB8CA49}">
      <dsp:nvSpPr>
        <dsp:cNvPr id="0" name=""/>
        <dsp:cNvSpPr/>
      </dsp:nvSpPr>
      <dsp:spPr>
        <a:xfrm>
          <a:off x="0" y="0"/>
          <a:ext cx="2962656" cy="1184447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solidFill>
                <a:schemeClr val="accent1">
                  <a:lumMod val="40000"/>
                  <a:lumOff val="60000"/>
                </a:schemeClr>
              </a:solidFill>
              <a:effectLst/>
              <a:latin typeface="Baskerville Old Face" panose="02020602080505020303" pitchFamily="18" charset="0"/>
            </a:rPr>
            <a:t>Contexto</a:t>
          </a:r>
          <a:endParaRPr lang="pt-PT" sz="2000" b="1" kern="1200" dirty="0">
            <a:solidFill>
              <a:schemeClr val="accent1">
                <a:lumMod val="40000"/>
                <a:lumOff val="60000"/>
              </a:schemeClr>
            </a:solidFill>
            <a:effectLst/>
            <a:latin typeface="Baskerville Old Face" panose="02020602080505020303" pitchFamily="18" charset="0"/>
          </a:endParaRPr>
        </a:p>
      </dsp:txBody>
      <dsp:txXfrm>
        <a:off x="57820" y="57820"/>
        <a:ext cx="2847016" cy="1068807"/>
      </dsp:txXfrm>
    </dsp:sp>
    <dsp:sp modelId="{FE94F59A-B6BE-4FDC-A976-6CDEF47C20C6}">
      <dsp:nvSpPr>
        <dsp:cNvPr id="0" name=""/>
        <dsp:cNvSpPr/>
      </dsp:nvSpPr>
      <dsp:spPr>
        <a:xfrm rot="5400000">
          <a:off x="5071589" y="-761821"/>
          <a:ext cx="1117094" cy="5198926"/>
        </a:xfrm>
        <a:prstGeom prst="round2Same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800" kern="1200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rPr>
            <a:t>Familiar cuidador do doente oncológico em quimioterapia</a:t>
          </a:r>
          <a:endParaRPr lang="pt-PT" sz="2000" kern="1200" dirty="0">
            <a:solidFill>
              <a:schemeClr val="accent2">
                <a:lumMod val="50000"/>
              </a:schemeClr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800" kern="1200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rPr>
            <a:t>Enfermeiros da Unidade</a:t>
          </a:r>
          <a:endParaRPr lang="pt-PT" sz="1800" kern="1200" dirty="0">
            <a:solidFill>
              <a:schemeClr val="accent2">
                <a:lumMod val="50000"/>
              </a:schemeClr>
            </a:solidFill>
            <a:latin typeface="Baskerville Old Face" panose="02020602080505020303" pitchFamily="18" charset="0"/>
          </a:endParaRPr>
        </a:p>
      </dsp:txBody>
      <dsp:txXfrm rot="-5400000">
        <a:off x="3030673" y="1333627"/>
        <a:ext cx="5144394" cy="1008030"/>
      </dsp:txXfrm>
    </dsp:sp>
    <dsp:sp modelId="{7DF32BB1-7323-46EC-BB57-59CDB7892036}">
      <dsp:nvSpPr>
        <dsp:cNvPr id="0" name=""/>
        <dsp:cNvSpPr/>
      </dsp:nvSpPr>
      <dsp:spPr>
        <a:xfrm>
          <a:off x="120" y="1389470"/>
          <a:ext cx="3029841" cy="1094058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solidFill>
                <a:schemeClr val="accent1">
                  <a:lumMod val="40000"/>
                  <a:lumOff val="60000"/>
                </a:schemeClr>
              </a:solidFill>
              <a:effectLst/>
              <a:latin typeface="Baskerville Old Face" panose="02020602080505020303" pitchFamily="18" charset="0"/>
            </a:rPr>
            <a:t>Participantes do estudo</a:t>
          </a:r>
          <a:endParaRPr lang="pt-PT" sz="2000" b="1" kern="1200" dirty="0">
            <a:solidFill>
              <a:schemeClr val="accent1">
                <a:lumMod val="40000"/>
                <a:lumOff val="60000"/>
              </a:schemeClr>
            </a:solidFill>
            <a:effectLst/>
            <a:latin typeface="Baskerville Old Face" panose="02020602080505020303" pitchFamily="18" charset="0"/>
          </a:endParaRPr>
        </a:p>
      </dsp:txBody>
      <dsp:txXfrm>
        <a:off x="53528" y="1442878"/>
        <a:ext cx="2923025" cy="987242"/>
      </dsp:txXfrm>
    </dsp:sp>
    <dsp:sp modelId="{72FF58CA-955E-4FC9-8529-8388D9355CF9}">
      <dsp:nvSpPr>
        <dsp:cNvPr id="0" name=""/>
        <dsp:cNvSpPr/>
      </dsp:nvSpPr>
      <dsp:spPr>
        <a:xfrm rot="5400000">
          <a:off x="4904817" y="622429"/>
          <a:ext cx="1261347" cy="5388217"/>
        </a:xfrm>
        <a:prstGeom prst="round2Same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pt-PT" sz="2000" b="0" kern="1200" dirty="0">
            <a:solidFill>
              <a:schemeClr val="accent2">
                <a:lumMod val="50000"/>
              </a:schemeClr>
            </a:solidFill>
            <a:latin typeface="Baskerville Old Face" panose="02020602080505020303" pitchFamily="18" charset="0"/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t-PT" sz="1800" b="0" kern="1200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rPr>
            <a:t>Pedido formal ao Conselho de Administração  e Comissão de Ética do hospital</a:t>
          </a:r>
          <a:endParaRPr lang="pt-PT" sz="1800" b="0" kern="1200" dirty="0">
            <a:solidFill>
              <a:schemeClr val="accent2">
                <a:lumMod val="50000"/>
              </a:schemeClr>
            </a:solidFill>
            <a:latin typeface="Baskerville Old Face" panose="02020602080505020303" pitchFamily="18" charset="0"/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t-PT" sz="1800" b="0" kern="1200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rPr>
            <a:t>Consentimento livre e esclarecido dos participantes</a:t>
          </a:r>
          <a:endParaRPr lang="pt-PT" sz="1800" b="0" kern="1200" dirty="0">
            <a:solidFill>
              <a:schemeClr val="accent2">
                <a:lumMod val="50000"/>
              </a:schemeClr>
            </a:solidFill>
            <a:latin typeface="Baskerville Old Face" panose="02020602080505020303" pitchFamily="18" charset="0"/>
          </a:endParaRPr>
        </a:p>
      </dsp:txBody>
      <dsp:txXfrm rot="-5400000">
        <a:off x="2841382" y="2747438"/>
        <a:ext cx="5326643" cy="1138199"/>
      </dsp:txXfrm>
    </dsp:sp>
    <dsp:sp modelId="{6AD7FBD9-F45F-41E2-A771-2234BB2FDB09}">
      <dsp:nvSpPr>
        <dsp:cNvPr id="0" name=""/>
        <dsp:cNvSpPr/>
      </dsp:nvSpPr>
      <dsp:spPr>
        <a:xfrm>
          <a:off x="0" y="2744532"/>
          <a:ext cx="2841140" cy="1165661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solidFill>
                <a:schemeClr val="accent1">
                  <a:lumMod val="40000"/>
                  <a:lumOff val="60000"/>
                </a:schemeClr>
              </a:solidFill>
              <a:effectLst/>
              <a:latin typeface="Baskerville Old Face" panose="02020602080505020303" pitchFamily="18" charset="0"/>
            </a:rPr>
            <a:t>Procedimentos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solidFill>
                <a:schemeClr val="accent1">
                  <a:lumMod val="40000"/>
                  <a:lumOff val="60000"/>
                </a:schemeClr>
              </a:solidFill>
              <a:effectLst/>
              <a:latin typeface="Baskerville Old Face" panose="02020602080505020303" pitchFamily="18" charset="0"/>
            </a:rPr>
            <a:t>Éticos</a:t>
          </a:r>
          <a:endParaRPr lang="pt-PT" sz="2000" b="1" kern="1200" dirty="0">
            <a:solidFill>
              <a:schemeClr val="accent1">
                <a:lumMod val="40000"/>
                <a:lumOff val="60000"/>
              </a:schemeClr>
            </a:solidFill>
            <a:effectLst/>
            <a:latin typeface="Baskerville Old Face" panose="02020602080505020303" pitchFamily="18" charset="0"/>
          </a:endParaRPr>
        </a:p>
      </dsp:txBody>
      <dsp:txXfrm>
        <a:off x="56903" y="2801435"/>
        <a:ext cx="2727334" cy="10518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1A7647-39FE-48B1-BDA4-6D2508CD8FD9}">
      <dsp:nvSpPr>
        <dsp:cNvPr id="0" name=""/>
        <dsp:cNvSpPr/>
      </dsp:nvSpPr>
      <dsp:spPr>
        <a:xfrm>
          <a:off x="2338677" y="1786295"/>
          <a:ext cx="2462005" cy="765829"/>
        </a:xfrm>
        <a:prstGeom prst="ellipse">
          <a:avLst/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b="1" kern="1200" dirty="0" smtClean="0">
              <a:latin typeface="Baskerville Old Face" panose="02020602080505020303" pitchFamily="18" charset="0"/>
            </a:rPr>
            <a:t>Enfermeiras</a:t>
          </a:r>
          <a:endParaRPr lang="pt-PT" sz="2400" b="1" kern="1200" dirty="0">
            <a:latin typeface="Baskerville Old Face" panose="02020602080505020303" pitchFamily="18" charset="0"/>
          </a:endParaRPr>
        </a:p>
      </dsp:txBody>
      <dsp:txXfrm>
        <a:off x="2699229" y="1898448"/>
        <a:ext cx="1740901" cy="541523"/>
      </dsp:txXfrm>
    </dsp:sp>
    <dsp:sp modelId="{BE2696F1-FE25-485B-B378-FDF796C82ED0}">
      <dsp:nvSpPr>
        <dsp:cNvPr id="0" name=""/>
        <dsp:cNvSpPr/>
      </dsp:nvSpPr>
      <dsp:spPr>
        <a:xfrm rot="13650955">
          <a:off x="2335543" y="1396114"/>
          <a:ext cx="1070646" cy="20100"/>
        </a:xfrm>
        <a:custGeom>
          <a:avLst/>
          <a:gdLst/>
          <a:ahLst/>
          <a:cxnLst/>
          <a:rect l="0" t="0" r="0" b="0"/>
          <a:pathLst>
            <a:path>
              <a:moveTo>
                <a:pt x="0" y="10050"/>
              </a:moveTo>
              <a:lnTo>
                <a:pt x="1070646" y="100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kern="1200"/>
        </a:p>
      </dsp:txBody>
      <dsp:txXfrm rot="10800000">
        <a:off x="2844100" y="1379399"/>
        <a:ext cx="53532" cy="53532"/>
      </dsp:txXfrm>
    </dsp:sp>
    <dsp:sp modelId="{70E65CA0-7EDD-4FCA-82F4-87D463F787EF}">
      <dsp:nvSpPr>
        <dsp:cNvPr id="0" name=""/>
        <dsp:cNvSpPr/>
      </dsp:nvSpPr>
      <dsp:spPr>
        <a:xfrm>
          <a:off x="1278593" y="271484"/>
          <a:ext cx="1807580" cy="765829"/>
        </a:xfrm>
        <a:prstGeom prst="ellipse">
          <a:avLst/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b="1" kern="1200" dirty="0" smtClean="0">
              <a:latin typeface="Baskerville Old Face" panose="02020602080505020303" pitchFamily="18" charset="0"/>
            </a:rPr>
            <a:t>Encorajamento</a:t>
          </a:r>
          <a:endParaRPr lang="pt-PT" sz="1600" b="1" kern="1200" dirty="0">
            <a:latin typeface="Baskerville Old Face" panose="02020602080505020303" pitchFamily="18" charset="0"/>
          </a:endParaRPr>
        </a:p>
      </dsp:txBody>
      <dsp:txXfrm>
        <a:off x="1543307" y="383637"/>
        <a:ext cx="1278152" cy="541523"/>
      </dsp:txXfrm>
    </dsp:sp>
    <dsp:sp modelId="{4D8CFF1F-488A-41FB-8711-A86DAA29E0F3}">
      <dsp:nvSpPr>
        <dsp:cNvPr id="0" name=""/>
        <dsp:cNvSpPr/>
      </dsp:nvSpPr>
      <dsp:spPr>
        <a:xfrm rot="16233567">
          <a:off x="3068139" y="1266010"/>
          <a:ext cx="1020521" cy="20100"/>
        </a:xfrm>
        <a:custGeom>
          <a:avLst/>
          <a:gdLst/>
          <a:ahLst/>
          <a:cxnLst/>
          <a:rect l="0" t="0" r="0" b="0"/>
          <a:pathLst>
            <a:path>
              <a:moveTo>
                <a:pt x="0" y="10050"/>
              </a:moveTo>
              <a:lnTo>
                <a:pt x="1020521" y="100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kern="1200"/>
        </a:p>
      </dsp:txBody>
      <dsp:txXfrm>
        <a:off x="3552887" y="1250547"/>
        <a:ext cx="51026" cy="51026"/>
      </dsp:txXfrm>
    </dsp:sp>
    <dsp:sp modelId="{679EE483-67E4-42E9-8942-E52505497FF1}">
      <dsp:nvSpPr>
        <dsp:cNvPr id="0" name=""/>
        <dsp:cNvSpPr/>
      </dsp:nvSpPr>
      <dsp:spPr>
        <a:xfrm>
          <a:off x="2905081" y="0"/>
          <a:ext cx="1364080" cy="765829"/>
        </a:xfrm>
        <a:prstGeom prst="ellipse">
          <a:avLst/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b="1" kern="1200" dirty="0" smtClean="0">
              <a:latin typeface="Baskerville Old Face" panose="02020602080505020303" pitchFamily="18" charset="0"/>
            </a:rPr>
            <a:t>Humildade</a:t>
          </a:r>
          <a:endParaRPr lang="pt-PT" sz="1600" b="1" kern="1200" dirty="0">
            <a:latin typeface="Baskerville Old Face" panose="02020602080505020303" pitchFamily="18" charset="0"/>
          </a:endParaRPr>
        </a:p>
      </dsp:txBody>
      <dsp:txXfrm>
        <a:off x="3104846" y="112153"/>
        <a:ext cx="964550" cy="541523"/>
      </dsp:txXfrm>
    </dsp:sp>
    <dsp:sp modelId="{04BC5C18-39CF-48F5-908A-E88D3A3B1D5D}">
      <dsp:nvSpPr>
        <dsp:cNvPr id="0" name=""/>
        <dsp:cNvSpPr/>
      </dsp:nvSpPr>
      <dsp:spPr>
        <a:xfrm rot="20517388">
          <a:off x="4398013" y="1744943"/>
          <a:ext cx="886410" cy="20100"/>
        </a:xfrm>
        <a:custGeom>
          <a:avLst/>
          <a:gdLst/>
          <a:ahLst/>
          <a:cxnLst/>
          <a:rect l="0" t="0" r="0" b="0"/>
          <a:pathLst>
            <a:path>
              <a:moveTo>
                <a:pt x="0" y="10050"/>
              </a:moveTo>
              <a:lnTo>
                <a:pt x="886410" y="100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kern="1200"/>
        </a:p>
      </dsp:txBody>
      <dsp:txXfrm>
        <a:off x="4819058" y="1732833"/>
        <a:ext cx="44320" cy="44320"/>
      </dsp:txXfrm>
    </dsp:sp>
    <dsp:sp modelId="{33675FDF-5969-4573-ADF4-02DD7230F04F}">
      <dsp:nvSpPr>
        <dsp:cNvPr id="0" name=""/>
        <dsp:cNvSpPr/>
      </dsp:nvSpPr>
      <dsp:spPr>
        <a:xfrm>
          <a:off x="5165209" y="1039532"/>
          <a:ext cx="1393687" cy="765829"/>
        </a:xfrm>
        <a:prstGeom prst="ellipse">
          <a:avLst/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b="1" kern="1200" dirty="0" smtClean="0">
              <a:latin typeface="Baskerville Old Face" panose="02020602080505020303" pitchFamily="18" charset="0"/>
            </a:rPr>
            <a:t>Afetividade</a:t>
          </a:r>
          <a:endParaRPr lang="pt-PT" sz="1600" b="1" kern="1200" dirty="0">
            <a:latin typeface="Baskerville Old Face" panose="02020602080505020303" pitchFamily="18" charset="0"/>
          </a:endParaRPr>
        </a:p>
      </dsp:txBody>
      <dsp:txXfrm>
        <a:off x="5369310" y="1151685"/>
        <a:ext cx="985485" cy="541523"/>
      </dsp:txXfrm>
    </dsp:sp>
    <dsp:sp modelId="{DB1EEACC-1EF8-4168-A735-8E54C57F9F08}">
      <dsp:nvSpPr>
        <dsp:cNvPr id="0" name=""/>
        <dsp:cNvSpPr/>
      </dsp:nvSpPr>
      <dsp:spPr>
        <a:xfrm rot="356911">
          <a:off x="4735150" y="2315154"/>
          <a:ext cx="663313" cy="20100"/>
        </a:xfrm>
        <a:custGeom>
          <a:avLst/>
          <a:gdLst/>
          <a:ahLst/>
          <a:cxnLst/>
          <a:rect l="0" t="0" r="0" b="0"/>
          <a:pathLst>
            <a:path>
              <a:moveTo>
                <a:pt x="0" y="10050"/>
              </a:moveTo>
              <a:lnTo>
                <a:pt x="663313" y="100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kern="1200"/>
        </a:p>
      </dsp:txBody>
      <dsp:txXfrm>
        <a:off x="5050224" y="2308622"/>
        <a:ext cx="33165" cy="33165"/>
      </dsp:txXfrm>
    </dsp:sp>
    <dsp:sp modelId="{CDF0A25F-51EC-47DC-A57E-0181762FDE9A}">
      <dsp:nvSpPr>
        <dsp:cNvPr id="0" name=""/>
        <dsp:cNvSpPr/>
      </dsp:nvSpPr>
      <dsp:spPr>
        <a:xfrm>
          <a:off x="5386493" y="2043900"/>
          <a:ext cx="1311001" cy="765829"/>
        </a:xfrm>
        <a:prstGeom prst="ellipse">
          <a:avLst/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b="1" kern="1200" dirty="0" smtClean="0">
              <a:latin typeface="Baskerville Old Face" panose="02020602080505020303" pitchFamily="18" charset="0"/>
            </a:rPr>
            <a:t>Sabedoria</a:t>
          </a:r>
          <a:endParaRPr lang="pt-PT" sz="1600" b="1" kern="1200" dirty="0">
            <a:latin typeface="Baskerville Old Face" panose="02020602080505020303" pitchFamily="18" charset="0"/>
          </a:endParaRPr>
        </a:p>
      </dsp:txBody>
      <dsp:txXfrm>
        <a:off x="5578485" y="2156053"/>
        <a:ext cx="927017" cy="541523"/>
      </dsp:txXfrm>
    </dsp:sp>
    <dsp:sp modelId="{55476741-3774-44F4-94EA-A8E981AA7A2A}">
      <dsp:nvSpPr>
        <dsp:cNvPr id="0" name=""/>
        <dsp:cNvSpPr/>
      </dsp:nvSpPr>
      <dsp:spPr>
        <a:xfrm rot="10391357">
          <a:off x="2420147" y="2296432"/>
          <a:ext cx="327" cy="20100"/>
        </a:xfrm>
        <a:custGeom>
          <a:avLst/>
          <a:gdLst/>
          <a:ahLst/>
          <a:cxnLst/>
          <a:rect l="0" t="0" r="0" b="0"/>
          <a:pathLst>
            <a:path>
              <a:moveTo>
                <a:pt x="0" y="10050"/>
              </a:moveTo>
              <a:lnTo>
                <a:pt x="327" y="100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kern="1200"/>
        </a:p>
      </dsp:txBody>
      <dsp:txXfrm rot="10800000">
        <a:off x="2420303" y="2306474"/>
        <a:ext cx="16" cy="16"/>
      </dsp:txXfrm>
    </dsp:sp>
    <dsp:sp modelId="{6A764825-7B76-4E02-8A36-558E5E1868FF}">
      <dsp:nvSpPr>
        <dsp:cNvPr id="0" name=""/>
        <dsp:cNvSpPr/>
      </dsp:nvSpPr>
      <dsp:spPr>
        <a:xfrm>
          <a:off x="351666" y="2043899"/>
          <a:ext cx="2122221" cy="765829"/>
        </a:xfrm>
        <a:prstGeom prst="ellipse">
          <a:avLst/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b="1" kern="1200" dirty="0" smtClean="0">
              <a:latin typeface="Baskerville Old Face" panose="02020602080505020303" pitchFamily="18" charset="0"/>
            </a:rPr>
            <a:t>Intencionalidade de ação</a:t>
          </a:r>
          <a:endParaRPr lang="pt-PT" sz="1600" b="1" kern="1200" dirty="0">
            <a:latin typeface="Baskerville Old Face" panose="02020602080505020303" pitchFamily="18" charset="0"/>
          </a:endParaRPr>
        </a:p>
      </dsp:txBody>
      <dsp:txXfrm>
        <a:off x="662458" y="2156052"/>
        <a:ext cx="1500637" cy="541523"/>
      </dsp:txXfrm>
    </dsp:sp>
    <dsp:sp modelId="{46329FF8-FFB6-4470-8860-E1C7F8679AA2}">
      <dsp:nvSpPr>
        <dsp:cNvPr id="0" name=""/>
        <dsp:cNvSpPr/>
      </dsp:nvSpPr>
      <dsp:spPr>
        <a:xfrm rot="8950274">
          <a:off x="2005225" y="2773191"/>
          <a:ext cx="1071162" cy="20100"/>
        </a:xfrm>
        <a:custGeom>
          <a:avLst/>
          <a:gdLst/>
          <a:ahLst/>
          <a:cxnLst/>
          <a:rect l="0" t="0" r="0" b="0"/>
          <a:pathLst>
            <a:path>
              <a:moveTo>
                <a:pt x="0" y="10050"/>
              </a:moveTo>
              <a:lnTo>
                <a:pt x="1071162" y="100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kern="1200"/>
        </a:p>
      </dsp:txBody>
      <dsp:txXfrm rot="10800000">
        <a:off x="2514028" y="2756462"/>
        <a:ext cx="53558" cy="53558"/>
      </dsp:txXfrm>
    </dsp:sp>
    <dsp:sp modelId="{891A0CD1-68E3-4488-9341-520E4BE6CED0}">
      <dsp:nvSpPr>
        <dsp:cNvPr id="0" name=""/>
        <dsp:cNvSpPr/>
      </dsp:nvSpPr>
      <dsp:spPr>
        <a:xfrm>
          <a:off x="1369177" y="2871032"/>
          <a:ext cx="765829" cy="765829"/>
        </a:xfrm>
        <a:prstGeom prst="ellipse">
          <a:avLst/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b="1" kern="1200" dirty="0" smtClean="0">
              <a:latin typeface="Baskerville Old Face" panose="02020602080505020303" pitchFamily="18" charset="0"/>
            </a:rPr>
            <a:t>Agir</a:t>
          </a:r>
          <a:endParaRPr lang="pt-PT" sz="1600" b="1" kern="1200" dirty="0">
            <a:latin typeface="Baskerville Old Face" panose="02020602080505020303" pitchFamily="18" charset="0"/>
          </a:endParaRPr>
        </a:p>
      </dsp:txBody>
      <dsp:txXfrm>
        <a:off x="1481330" y="2983185"/>
        <a:ext cx="541523" cy="541523"/>
      </dsp:txXfrm>
    </dsp:sp>
    <dsp:sp modelId="{5517E1F4-D2F1-47ED-ACE4-D44B3082F395}">
      <dsp:nvSpPr>
        <dsp:cNvPr id="0" name=""/>
        <dsp:cNvSpPr/>
      </dsp:nvSpPr>
      <dsp:spPr>
        <a:xfrm rot="4436355">
          <a:off x="3423528" y="2880581"/>
          <a:ext cx="707686" cy="20100"/>
        </a:xfrm>
        <a:custGeom>
          <a:avLst/>
          <a:gdLst/>
          <a:ahLst/>
          <a:cxnLst/>
          <a:rect l="0" t="0" r="0" b="0"/>
          <a:pathLst>
            <a:path>
              <a:moveTo>
                <a:pt x="0" y="10050"/>
              </a:moveTo>
              <a:lnTo>
                <a:pt x="707686" y="100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kern="1200"/>
        </a:p>
      </dsp:txBody>
      <dsp:txXfrm>
        <a:off x="3759679" y="2872939"/>
        <a:ext cx="35384" cy="35384"/>
      </dsp:txXfrm>
    </dsp:sp>
    <dsp:sp modelId="{58BA5F00-4548-4F45-8966-71A47672D210}">
      <dsp:nvSpPr>
        <dsp:cNvPr id="0" name=""/>
        <dsp:cNvSpPr/>
      </dsp:nvSpPr>
      <dsp:spPr>
        <a:xfrm>
          <a:off x="3318656" y="3225514"/>
          <a:ext cx="1330728" cy="765829"/>
        </a:xfrm>
        <a:prstGeom prst="ellipse">
          <a:avLst/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b="1" kern="1200" dirty="0" smtClean="0">
              <a:latin typeface="Baskerville Old Face" panose="02020602080505020303" pitchFamily="18" charset="0"/>
            </a:rPr>
            <a:t>Ensinar</a:t>
          </a:r>
          <a:endParaRPr lang="pt-PT" sz="1600" b="1" kern="1200" dirty="0">
            <a:latin typeface="Baskerville Old Face" panose="02020602080505020303" pitchFamily="18" charset="0"/>
          </a:endParaRPr>
        </a:p>
      </dsp:txBody>
      <dsp:txXfrm>
        <a:off x="3513537" y="3337667"/>
        <a:ext cx="940966" cy="541523"/>
      </dsp:txXfrm>
    </dsp:sp>
    <dsp:sp modelId="{6B7B1CA3-DFE6-419E-9F6F-4862B33FCC4B}">
      <dsp:nvSpPr>
        <dsp:cNvPr id="0" name=""/>
        <dsp:cNvSpPr/>
      </dsp:nvSpPr>
      <dsp:spPr>
        <a:xfrm rot="7358246">
          <a:off x="2737245" y="2858512"/>
          <a:ext cx="769070" cy="20100"/>
        </a:xfrm>
        <a:custGeom>
          <a:avLst/>
          <a:gdLst/>
          <a:ahLst/>
          <a:cxnLst/>
          <a:rect l="0" t="0" r="0" b="0"/>
          <a:pathLst>
            <a:path>
              <a:moveTo>
                <a:pt x="0" y="10050"/>
              </a:moveTo>
              <a:lnTo>
                <a:pt x="769070" y="100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kern="1200"/>
        </a:p>
      </dsp:txBody>
      <dsp:txXfrm rot="10800000">
        <a:off x="3102554" y="2849336"/>
        <a:ext cx="38453" cy="38453"/>
      </dsp:txXfrm>
    </dsp:sp>
    <dsp:sp modelId="{0BE1AEC8-82B7-4698-9174-7BD9396564EF}">
      <dsp:nvSpPr>
        <dsp:cNvPr id="0" name=""/>
        <dsp:cNvSpPr/>
      </dsp:nvSpPr>
      <dsp:spPr>
        <a:xfrm>
          <a:off x="2053887" y="3166438"/>
          <a:ext cx="1263764" cy="765829"/>
        </a:xfrm>
        <a:prstGeom prst="ellipse">
          <a:avLst/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b="1" kern="1200" dirty="0" smtClean="0">
              <a:latin typeface="Baskerville Old Face" panose="02020602080505020303" pitchFamily="18" charset="0"/>
            </a:rPr>
            <a:t>Instruir</a:t>
          </a:r>
          <a:endParaRPr lang="pt-PT" sz="1600" b="1" kern="1200" dirty="0">
            <a:latin typeface="Baskerville Old Face" panose="02020602080505020303" pitchFamily="18" charset="0"/>
          </a:endParaRPr>
        </a:p>
      </dsp:txBody>
      <dsp:txXfrm>
        <a:off x="2238961" y="3278591"/>
        <a:ext cx="893616" cy="541523"/>
      </dsp:txXfrm>
    </dsp:sp>
    <dsp:sp modelId="{C4B4FFD3-F86D-4603-940F-DEF79DD7212E}">
      <dsp:nvSpPr>
        <dsp:cNvPr id="0" name=""/>
        <dsp:cNvSpPr/>
      </dsp:nvSpPr>
      <dsp:spPr>
        <a:xfrm rot="1830924">
          <a:off x="4069279" y="2772601"/>
          <a:ext cx="1082354" cy="20100"/>
        </a:xfrm>
        <a:custGeom>
          <a:avLst/>
          <a:gdLst/>
          <a:ahLst/>
          <a:cxnLst/>
          <a:rect l="0" t="0" r="0" b="0"/>
          <a:pathLst>
            <a:path>
              <a:moveTo>
                <a:pt x="0" y="10050"/>
              </a:moveTo>
              <a:lnTo>
                <a:pt x="1082354" y="100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kern="1200"/>
        </a:p>
      </dsp:txBody>
      <dsp:txXfrm>
        <a:off x="4583397" y="2755593"/>
        <a:ext cx="54117" cy="54117"/>
      </dsp:txXfrm>
    </dsp:sp>
    <dsp:sp modelId="{348A5F4C-EE3B-472F-9A04-C3A91FAE3A16}">
      <dsp:nvSpPr>
        <dsp:cNvPr id="0" name=""/>
        <dsp:cNvSpPr/>
      </dsp:nvSpPr>
      <dsp:spPr>
        <a:xfrm>
          <a:off x="4673679" y="2989192"/>
          <a:ext cx="1873717" cy="765829"/>
        </a:xfrm>
        <a:prstGeom prst="ellipse">
          <a:avLst/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b="1" kern="1200" dirty="0" smtClean="0">
              <a:latin typeface="Baskerville Old Face" panose="02020602080505020303" pitchFamily="18" charset="0"/>
            </a:rPr>
            <a:t>Acolhimento</a:t>
          </a:r>
          <a:endParaRPr lang="pt-PT" sz="1600" b="1" kern="1200" dirty="0">
            <a:latin typeface="Baskerville Old Face" panose="02020602080505020303" pitchFamily="18" charset="0"/>
          </a:endParaRPr>
        </a:p>
      </dsp:txBody>
      <dsp:txXfrm>
        <a:off x="4948079" y="3101345"/>
        <a:ext cx="1324917" cy="541523"/>
      </dsp:txXfrm>
    </dsp:sp>
    <dsp:sp modelId="{B581292F-7656-45B7-A82D-8E32CE4BE0C8}">
      <dsp:nvSpPr>
        <dsp:cNvPr id="0" name=""/>
        <dsp:cNvSpPr/>
      </dsp:nvSpPr>
      <dsp:spPr>
        <a:xfrm rot="18856240">
          <a:off x="3759683" y="1396170"/>
          <a:ext cx="1107608" cy="20100"/>
        </a:xfrm>
        <a:custGeom>
          <a:avLst/>
          <a:gdLst/>
          <a:ahLst/>
          <a:cxnLst/>
          <a:rect l="0" t="0" r="0" b="0"/>
          <a:pathLst>
            <a:path>
              <a:moveTo>
                <a:pt x="0" y="10050"/>
              </a:moveTo>
              <a:lnTo>
                <a:pt x="1107608" y="100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kern="1200"/>
        </a:p>
      </dsp:txBody>
      <dsp:txXfrm>
        <a:off x="4285797" y="1378531"/>
        <a:ext cx="55380" cy="55380"/>
      </dsp:txXfrm>
    </dsp:sp>
    <dsp:sp modelId="{632BD676-D937-4374-B7AD-18B362C21D9A}">
      <dsp:nvSpPr>
        <dsp:cNvPr id="0" name=""/>
        <dsp:cNvSpPr/>
      </dsp:nvSpPr>
      <dsp:spPr>
        <a:xfrm>
          <a:off x="4117963" y="271479"/>
          <a:ext cx="1856899" cy="765829"/>
        </a:xfrm>
        <a:prstGeom prst="ellipse">
          <a:avLst/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b="1" kern="1200" dirty="0" smtClean="0">
              <a:latin typeface="Baskerville Old Face" panose="02020602080505020303" pitchFamily="18" charset="0"/>
            </a:rPr>
            <a:t>Disponibilidade</a:t>
          </a:r>
          <a:endParaRPr lang="pt-PT" sz="1600" b="1" kern="1200" dirty="0">
            <a:latin typeface="Baskerville Old Face" panose="02020602080505020303" pitchFamily="18" charset="0"/>
          </a:endParaRPr>
        </a:p>
      </dsp:txBody>
      <dsp:txXfrm>
        <a:off x="4389900" y="383632"/>
        <a:ext cx="1313025" cy="541523"/>
      </dsp:txXfrm>
    </dsp:sp>
    <dsp:sp modelId="{A7065F51-93C6-478B-93F3-9AE8021567AC}">
      <dsp:nvSpPr>
        <dsp:cNvPr id="0" name=""/>
        <dsp:cNvSpPr/>
      </dsp:nvSpPr>
      <dsp:spPr>
        <a:xfrm rot="11746296">
          <a:off x="1940949" y="1802395"/>
          <a:ext cx="731121" cy="20100"/>
        </a:xfrm>
        <a:custGeom>
          <a:avLst/>
          <a:gdLst/>
          <a:ahLst/>
          <a:cxnLst/>
          <a:rect l="0" t="0" r="0" b="0"/>
          <a:pathLst>
            <a:path>
              <a:moveTo>
                <a:pt x="0" y="10050"/>
              </a:moveTo>
              <a:lnTo>
                <a:pt x="731121" y="100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kern="1200"/>
        </a:p>
      </dsp:txBody>
      <dsp:txXfrm rot="10800000">
        <a:off x="2288232" y="1794167"/>
        <a:ext cx="36556" cy="36556"/>
      </dsp:txXfrm>
    </dsp:sp>
    <dsp:sp modelId="{A730FA51-77B1-4E2D-95FC-95E8E835C770}">
      <dsp:nvSpPr>
        <dsp:cNvPr id="0" name=""/>
        <dsp:cNvSpPr/>
      </dsp:nvSpPr>
      <dsp:spPr>
        <a:xfrm>
          <a:off x="660009" y="1157689"/>
          <a:ext cx="1368024" cy="765829"/>
        </a:xfrm>
        <a:prstGeom prst="ellipse">
          <a:avLst/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b="1" kern="1200" dirty="0" smtClean="0">
              <a:latin typeface="Baskerville Old Face" panose="02020602080505020303" pitchFamily="18" charset="0"/>
            </a:rPr>
            <a:t>Simpatia</a:t>
          </a:r>
          <a:endParaRPr lang="pt-PT" sz="1600" b="1" kern="1200" dirty="0">
            <a:latin typeface="Baskerville Old Face" panose="02020602080505020303" pitchFamily="18" charset="0"/>
          </a:endParaRPr>
        </a:p>
      </dsp:txBody>
      <dsp:txXfrm>
        <a:off x="860351" y="1269842"/>
        <a:ext cx="967340" cy="5415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F44AA2-772E-4FB1-9CF8-1609D77F6D79}">
      <dsp:nvSpPr>
        <dsp:cNvPr id="0" name=""/>
        <dsp:cNvSpPr/>
      </dsp:nvSpPr>
      <dsp:spPr>
        <a:xfrm rot="5400000">
          <a:off x="-110183" y="1026371"/>
          <a:ext cx="1179590" cy="14260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DA7F69-C1EB-4C0F-B3D7-D86E36FF68D4}">
      <dsp:nvSpPr>
        <dsp:cNvPr id="0" name=""/>
        <dsp:cNvSpPr/>
      </dsp:nvSpPr>
      <dsp:spPr>
        <a:xfrm>
          <a:off x="158322" y="269346"/>
          <a:ext cx="1584494" cy="9506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latin typeface="Baskerville Old Face" panose="02020602080505020303" pitchFamily="18" charset="0"/>
            </a:rPr>
            <a:t>Algo imparável</a:t>
          </a:r>
          <a:endParaRPr lang="pt-PT" sz="2000" b="1" kern="1200" dirty="0">
            <a:latin typeface="Baskerville Old Face" panose="02020602080505020303" pitchFamily="18" charset="0"/>
          </a:endParaRPr>
        </a:p>
      </dsp:txBody>
      <dsp:txXfrm>
        <a:off x="186167" y="297191"/>
        <a:ext cx="1528804" cy="895006"/>
      </dsp:txXfrm>
    </dsp:sp>
    <dsp:sp modelId="{3BDD9340-8A39-4DC0-8381-3D207EA8B8DF}">
      <dsp:nvSpPr>
        <dsp:cNvPr id="0" name=""/>
        <dsp:cNvSpPr/>
      </dsp:nvSpPr>
      <dsp:spPr>
        <a:xfrm rot="5400000">
          <a:off x="-110183" y="2214742"/>
          <a:ext cx="1179590" cy="14260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02EBA7-8405-43DB-BD77-DAD506226E45}">
      <dsp:nvSpPr>
        <dsp:cNvPr id="0" name=""/>
        <dsp:cNvSpPr/>
      </dsp:nvSpPr>
      <dsp:spPr>
        <a:xfrm>
          <a:off x="1267" y="1457717"/>
          <a:ext cx="1898604" cy="9506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latin typeface="Baskerville Old Face" panose="02020602080505020303" pitchFamily="18" charset="0"/>
            </a:rPr>
            <a:t>Imprescindível</a:t>
          </a:r>
          <a:endParaRPr lang="pt-PT" sz="2000" b="1" kern="1200" dirty="0">
            <a:latin typeface="Baskerville Old Face" panose="02020602080505020303" pitchFamily="18" charset="0"/>
          </a:endParaRPr>
        </a:p>
      </dsp:txBody>
      <dsp:txXfrm>
        <a:off x="29112" y="1485562"/>
        <a:ext cx="1842914" cy="895006"/>
      </dsp:txXfrm>
    </dsp:sp>
    <dsp:sp modelId="{C2061841-3B8C-4834-BEDE-257C692329A3}">
      <dsp:nvSpPr>
        <dsp:cNvPr id="0" name=""/>
        <dsp:cNvSpPr/>
      </dsp:nvSpPr>
      <dsp:spPr>
        <a:xfrm>
          <a:off x="484879" y="2808928"/>
          <a:ext cx="2256042" cy="14260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C0AEC5-6FAA-447C-A552-862F8F7AC160}">
      <dsp:nvSpPr>
        <dsp:cNvPr id="0" name=""/>
        <dsp:cNvSpPr/>
      </dsp:nvSpPr>
      <dsp:spPr>
        <a:xfrm>
          <a:off x="0" y="2646088"/>
          <a:ext cx="1901139" cy="9506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latin typeface="Baskerville Old Face" panose="02020602080505020303" pitchFamily="18" charset="0"/>
            </a:rPr>
            <a:t>Fundamental</a:t>
          </a:r>
          <a:endParaRPr lang="pt-PT" sz="2000" b="1" kern="1200" dirty="0">
            <a:latin typeface="Baskerville Old Face" panose="02020602080505020303" pitchFamily="18" charset="0"/>
          </a:endParaRPr>
        </a:p>
      </dsp:txBody>
      <dsp:txXfrm>
        <a:off x="27845" y="2673933"/>
        <a:ext cx="1845449" cy="895006"/>
      </dsp:txXfrm>
    </dsp:sp>
    <dsp:sp modelId="{C11048F3-D423-4C49-96A8-4D69D0A17BF8}">
      <dsp:nvSpPr>
        <dsp:cNvPr id="0" name=""/>
        <dsp:cNvSpPr/>
      </dsp:nvSpPr>
      <dsp:spPr>
        <a:xfrm rot="16200000">
          <a:off x="2155516" y="2214742"/>
          <a:ext cx="1179590" cy="14260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8BCA82-AC0E-4196-9564-A1DC62F8116D}">
      <dsp:nvSpPr>
        <dsp:cNvPr id="0" name=""/>
        <dsp:cNvSpPr/>
      </dsp:nvSpPr>
      <dsp:spPr>
        <a:xfrm>
          <a:off x="2424023" y="2646088"/>
          <a:ext cx="1584494" cy="9506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200" b="1" kern="1200" dirty="0" smtClean="0">
              <a:latin typeface="Baskerville Old Face" panose="02020602080505020303" pitchFamily="18" charset="0"/>
            </a:rPr>
            <a:t>Aprende</a:t>
          </a:r>
          <a:endParaRPr lang="pt-PT" sz="2200" b="1" kern="1200" dirty="0">
            <a:latin typeface="Baskerville Old Face" panose="02020602080505020303" pitchFamily="18" charset="0"/>
          </a:endParaRPr>
        </a:p>
      </dsp:txBody>
      <dsp:txXfrm>
        <a:off x="2451868" y="2673933"/>
        <a:ext cx="1528804" cy="895006"/>
      </dsp:txXfrm>
    </dsp:sp>
    <dsp:sp modelId="{33BDCA26-C138-4F46-A593-0C86C89E4AAD}">
      <dsp:nvSpPr>
        <dsp:cNvPr id="0" name=""/>
        <dsp:cNvSpPr/>
      </dsp:nvSpPr>
      <dsp:spPr>
        <a:xfrm rot="16200000">
          <a:off x="2155516" y="1026371"/>
          <a:ext cx="1179590" cy="14260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281B79-B885-4A21-B2F1-CB4046394653}">
      <dsp:nvSpPr>
        <dsp:cNvPr id="0" name=""/>
        <dsp:cNvSpPr/>
      </dsp:nvSpPr>
      <dsp:spPr>
        <a:xfrm>
          <a:off x="2424023" y="1457717"/>
          <a:ext cx="1584494" cy="9506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200" b="1" kern="1200" dirty="0" smtClean="0">
              <a:latin typeface="Baskerville Old Face" panose="02020602080505020303" pitchFamily="18" charset="0"/>
            </a:rPr>
            <a:t>Lida melhor</a:t>
          </a:r>
          <a:endParaRPr lang="pt-PT" sz="2200" b="1" kern="1200" dirty="0">
            <a:latin typeface="Baskerville Old Face" panose="02020602080505020303" pitchFamily="18" charset="0"/>
          </a:endParaRPr>
        </a:p>
      </dsp:txBody>
      <dsp:txXfrm>
        <a:off x="2451868" y="1485562"/>
        <a:ext cx="1528804" cy="895006"/>
      </dsp:txXfrm>
    </dsp:sp>
    <dsp:sp modelId="{41039192-614A-48F0-8344-A01E861CE3D9}">
      <dsp:nvSpPr>
        <dsp:cNvPr id="0" name=""/>
        <dsp:cNvSpPr/>
      </dsp:nvSpPr>
      <dsp:spPr>
        <a:xfrm rot="1358">
          <a:off x="2745312" y="437029"/>
          <a:ext cx="2292278" cy="14260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7DCE5C-59F1-45B7-9FB2-BF92BFD125E6}">
      <dsp:nvSpPr>
        <dsp:cNvPr id="0" name=""/>
        <dsp:cNvSpPr/>
      </dsp:nvSpPr>
      <dsp:spPr>
        <a:xfrm>
          <a:off x="2424023" y="269346"/>
          <a:ext cx="1584494" cy="9506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200" b="1" kern="1200" dirty="0" smtClean="0">
              <a:latin typeface="Baskerville Old Face" panose="02020602080505020303" pitchFamily="18" charset="0"/>
            </a:rPr>
            <a:t>Cresce</a:t>
          </a:r>
          <a:endParaRPr lang="pt-PT" sz="2200" b="1" kern="1200" dirty="0">
            <a:latin typeface="Baskerville Old Face" panose="02020602080505020303" pitchFamily="18" charset="0"/>
          </a:endParaRPr>
        </a:p>
      </dsp:txBody>
      <dsp:txXfrm>
        <a:off x="2451868" y="297191"/>
        <a:ext cx="1528804" cy="895006"/>
      </dsp:txXfrm>
    </dsp:sp>
    <dsp:sp modelId="{C5471DED-E59F-4B62-A79C-81CFFD410909}">
      <dsp:nvSpPr>
        <dsp:cNvPr id="0" name=""/>
        <dsp:cNvSpPr/>
      </dsp:nvSpPr>
      <dsp:spPr>
        <a:xfrm rot="5363403">
          <a:off x="4460704" y="1031548"/>
          <a:ext cx="1188200" cy="14260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A69AAC-D954-4D39-BE89-F31CB16BAC9F}">
      <dsp:nvSpPr>
        <dsp:cNvPr id="0" name=""/>
        <dsp:cNvSpPr/>
      </dsp:nvSpPr>
      <dsp:spPr>
        <a:xfrm>
          <a:off x="4531400" y="274642"/>
          <a:ext cx="1965185" cy="9506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200" b="1" kern="1200" dirty="0" smtClean="0">
              <a:latin typeface="Baskerville Old Face" panose="02020602080505020303" pitchFamily="18" charset="0"/>
            </a:rPr>
            <a:t>Conforma-se</a:t>
          </a:r>
          <a:endParaRPr lang="pt-PT" sz="2200" b="1" kern="1200" dirty="0">
            <a:latin typeface="Baskerville Old Face" panose="02020602080505020303" pitchFamily="18" charset="0"/>
          </a:endParaRPr>
        </a:p>
      </dsp:txBody>
      <dsp:txXfrm>
        <a:off x="4559245" y="302487"/>
        <a:ext cx="1909495" cy="895006"/>
      </dsp:txXfrm>
    </dsp:sp>
    <dsp:sp modelId="{14C42E8F-53E3-497E-A6DE-52A24B259491}">
      <dsp:nvSpPr>
        <dsp:cNvPr id="0" name=""/>
        <dsp:cNvSpPr/>
      </dsp:nvSpPr>
      <dsp:spPr>
        <a:xfrm rot="5465800">
          <a:off x="4466903" y="2217271"/>
          <a:ext cx="1174748" cy="14260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9C330A-4072-42A1-964C-6301470A9E1F}">
      <dsp:nvSpPr>
        <dsp:cNvPr id="0" name=""/>
        <dsp:cNvSpPr/>
      </dsp:nvSpPr>
      <dsp:spPr>
        <a:xfrm>
          <a:off x="4744230" y="1462775"/>
          <a:ext cx="1584494" cy="9506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200" b="1" kern="1200" dirty="0" smtClean="0">
              <a:latin typeface="Baskerville Old Face" panose="02020602080505020303" pitchFamily="18" charset="0"/>
            </a:rPr>
            <a:t>Ultrapassa dificuldades</a:t>
          </a:r>
          <a:endParaRPr lang="pt-PT" sz="2200" b="1" kern="1200" dirty="0">
            <a:latin typeface="Baskerville Old Face" panose="02020602080505020303" pitchFamily="18" charset="0"/>
          </a:endParaRPr>
        </a:p>
      </dsp:txBody>
      <dsp:txXfrm>
        <a:off x="4772075" y="1490620"/>
        <a:ext cx="1528804" cy="895006"/>
      </dsp:txXfrm>
    </dsp:sp>
    <dsp:sp modelId="{A59750DD-3385-437B-95D8-D1ED91AB3226}">
      <dsp:nvSpPr>
        <dsp:cNvPr id="0" name=""/>
        <dsp:cNvSpPr/>
      </dsp:nvSpPr>
      <dsp:spPr>
        <a:xfrm>
          <a:off x="4721746" y="2646088"/>
          <a:ext cx="1584494" cy="9506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100000"/>
                <a:shade val="100000"/>
                <a:satMod val="13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16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latin typeface="Baskerville Old Face" panose="02020602080505020303" pitchFamily="18" charset="0"/>
            </a:rPr>
            <a:t>Aprende a viver</a:t>
          </a:r>
          <a:endParaRPr lang="pt-PT" sz="2000" b="1" kern="1200" dirty="0">
            <a:latin typeface="Baskerville Old Face" panose="02020602080505020303" pitchFamily="18" charset="0"/>
          </a:endParaRPr>
        </a:p>
      </dsp:txBody>
      <dsp:txXfrm>
        <a:off x="4749591" y="2673933"/>
        <a:ext cx="1528804" cy="8950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9/3/2014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22285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9/3/2014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3290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9/3/2014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62428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9/3/2014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08936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9/3/2014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78040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9/3/2014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996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9/3/2014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61064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9/3/2014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11921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9/3/2014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11244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9/3/2014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83486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9/3/2014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5621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CA6D9-E1D9-8644-B105-8760D1849E75}" type="datetimeFigureOut">
              <a:rPr lang="en-US" smtClean="0"/>
              <a:t>9/3/2014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E6924-ADB0-D142-9ABC-66BE32E840B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8798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sz="28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pPr marL="0" indent="0" algn="ctr">
              <a:buNone/>
            </a:pPr>
            <a:endParaRPr lang="pt-PT" sz="24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pPr marL="0" indent="0" algn="ctr">
              <a:buNone/>
            </a:pPr>
            <a:endParaRPr lang="pt-PT" sz="2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pPr marL="0" indent="0" algn="ctr">
              <a:buNone/>
            </a:pPr>
            <a:r>
              <a:rPr lang="pt-PT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Competências do familiar cuidador da pessoa com doença oncológica</a:t>
            </a:r>
            <a:r>
              <a:rPr lang="pt-PT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 </a:t>
            </a:r>
            <a:r>
              <a:rPr lang="pt-PT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em tratamento por quimioterapia</a:t>
            </a:r>
            <a:r>
              <a:rPr lang="pt-PT" sz="3200" dirty="0">
                <a:effectLst/>
                <a:latin typeface="Baskerville Old Face" panose="02020602080505020303" pitchFamily="18" charset="0"/>
              </a:rPr>
              <a:t/>
            </a:r>
            <a:br>
              <a:rPr lang="pt-PT" sz="3200" dirty="0">
                <a:effectLst/>
                <a:latin typeface="Baskerville Old Face" panose="02020602080505020303" pitchFamily="18" charset="0"/>
              </a:rPr>
            </a:br>
            <a:endParaRPr lang="pt-PT" sz="32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674827" y="5373216"/>
            <a:ext cx="83058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  <a:defRPr/>
            </a:pPr>
            <a:r>
              <a:rPr lang="pt-PT" sz="1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itchFamily="34" charset="0"/>
              </a:rPr>
              <a:t>Doutoranda</a:t>
            </a:r>
            <a:r>
              <a:rPr lang="pt-PT" sz="18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itchFamily="34" charset="0"/>
              </a:rPr>
              <a:t>:</a:t>
            </a:r>
            <a:r>
              <a:rPr lang="pt-PT" sz="1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itchFamily="34" charset="0"/>
              </a:rPr>
              <a:t> M. Anjos Frade</a:t>
            </a:r>
          </a:p>
          <a:p>
            <a:pPr marL="0" indent="0" algn="r">
              <a:spcBef>
                <a:spcPts val="0"/>
              </a:spcBef>
              <a:buNone/>
              <a:defRPr/>
            </a:pPr>
            <a:r>
              <a:rPr lang="pt-PT" sz="1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itchFamily="34" charset="0"/>
              </a:rPr>
              <a:t>Orientador: Professor Doutor Manuel Lopes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57714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7"/>
          <p:cNvSpPr txBox="1">
            <a:spLocks/>
          </p:cNvSpPr>
          <p:nvPr/>
        </p:nvSpPr>
        <p:spPr>
          <a:xfrm>
            <a:off x="3555806" y="1938050"/>
            <a:ext cx="2828489" cy="560527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  <a:effectLst/>
                <a:latin typeface="Baskerville Old Face" panose="02020602080505020303" pitchFamily="18" charset="0"/>
              </a:rPr>
              <a:t>Análise de dados</a:t>
            </a:r>
            <a:endParaRPr lang="pt-PT" sz="2800" b="1" dirty="0">
              <a:solidFill>
                <a:schemeClr val="accent2">
                  <a:lumMod val="75000"/>
                </a:schemeClr>
              </a:solidFill>
              <a:effectLst/>
              <a:latin typeface="Baskerville Old Face" panose="02020602080505020303" pitchFamily="18" charset="0"/>
            </a:endParaRPr>
          </a:p>
        </p:txBody>
      </p:sp>
      <p:pic>
        <p:nvPicPr>
          <p:cNvPr id="5" name="Imagem 4"/>
          <p:cNvPicPr/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5806" y="2835531"/>
            <a:ext cx="3514090" cy="285686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4497563" y="3756131"/>
            <a:ext cx="1630575" cy="1015663"/>
          </a:xfrm>
          <a:prstGeom prst="rect">
            <a:avLst/>
          </a:prstGeom>
          <a:pattFill prst="trellis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wrap="non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Aquisição </a:t>
            </a:r>
          </a:p>
          <a:p>
            <a:pPr algn="ctr"/>
            <a:r>
              <a:rPr lang="pt-PT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d</a:t>
            </a:r>
            <a:r>
              <a:rPr lang="pt-PT" sz="2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e</a:t>
            </a:r>
          </a:p>
          <a:p>
            <a:pPr algn="ctr"/>
            <a:r>
              <a:rPr lang="pt-PT" sz="2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 competências</a:t>
            </a:r>
            <a:endParaRPr lang="pt-PT" sz="2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021680" y="6006378"/>
            <a:ext cx="452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Enfermeiras</a:t>
            </a:r>
            <a:r>
              <a:rPr lang="pt-PT" sz="2400" b="1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endParaRPr lang="pt-PT" sz="2400" b="1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989809" y="3744448"/>
            <a:ext cx="1103187" cy="461665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pt-PT" sz="2400" b="1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Tempo</a:t>
            </a:r>
            <a:endParaRPr lang="pt-PT" sz="2400" b="1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75065" y="2565056"/>
            <a:ext cx="3286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Exigências da situação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021166" y="3802299"/>
            <a:ext cx="160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Informação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319260" y="5070375"/>
            <a:ext cx="3006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Recursos utilizados</a:t>
            </a:r>
            <a:endParaRPr lang="pt-PT" sz="2400" b="1" dirty="0">
              <a:solidFill>
                <a:schemeClr val="accent2">
                  <a:lumMod val="75000"/>
                </a:schemeClr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12" name="Seta curvada à direita 11"/>
          <p:cNvSpPr/>
          <p:nvPr/>
        </p:nvSpPr>
        <p:spPr>
          <a:xfrm>
            <a:off x="2776620" y="2659948"/>
            <a:ext cx="1377786" cy="3240584"/>
          </a:xfrm>
          <a:prstGeom prst="curvedRightArrow">
            <a:avLst/>
          </a:prstGeom>
          <a:gradFill>
            <a:gsLst>
              <a:gs pos="0">
                <a:schemeClr val="accent2">
                  <a:tint val="100000"/>
                  <a:shade val="100000"/>
                  <a:satMod val="130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PT" sz="110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13" name="Seta curvada à direita 12"/>
          <p:cNvSpPr/>
          <p:nvPr/>
        </p:nvSpPr>
        <p:spPr>
          <a:xfrm flipH="1">
            <a:off x="6212634" y="2599614"/>
            <a:ext cx="1333342" cy="3240359"/>
          </a:xfrm>
          <a:prstGeom prst="curvedRightArrow">
            <a:avLst/>
          </a:prstGeom>
          <a:gradFill>
            <a:gsLst>
              <a:gs pos="0">
                <a:schemeClr val="accent2">
                  <a:tint val="100000"/>
                  <a:shade val="100000"/>
                  <a:satMod val="130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0"/>
          </a:gradFill>
          <a:ln w="25400" cap="flat" cmpd="sng" algn="ctr">
            <a:solidFill>
              <a:srgbClr val="629DD1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469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7"/>
          <p:cNvSpPr txBox="1">
            <a:spLocks/>
          </p:cNvSpPr>
          <p:nvPr/>
        </p:nvSpPr>
        <p:spPr>
          <a:xfrm>
            <a:off x="3046541" y="1920332"/>
            <a:ext cx="2828489" cy="560527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  <a:effectLst/>
                <a:latin typeface="Baskerville Old Face" panose="02020602080505020303" pitchFamily="18" charset="0"/>
              </a:rPr>
              <a:t>Análise de dados</a:t>
            </a:r>
            <a:endParaRPr lang="pt-PT" sz="2800" b="1" dirty="0">
              <a:solidFill>
                <a:schemeClr val="accent2">
                  <a:lumMod val="75000"/>
                </a:schemeClr>
              </a:solidFill>
              <a:effectLst/>
              <a:latin typeface="Baskerville Old Face" panose="02020602080505020303" pitchFamily="18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77662581"/>
              </p:ext>
            </p:extLst>
          </p:nvPr>
        </p:nvGraphicFramePr>
        <p:xfrm>
          <a:off x="2113004" y="2474604"/>
          <a:ext cx="6858001" cy="4266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eta curvada à direita 5"/>
          <p:cNvSpPr/>
          <p:nvPr/>
        </p:nvSpPr>
        <p:spPr>
          <a:xfrm>
            <a:off x="1080676" y="2461027"/>
            <a:ext cx="1291819" cy="3520265"/>
          </a:xfrm>
          <a:prstGeom prst="curv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27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996363979"/>
              </p:ext>
            </p:extLst>
          </p:nvPr>
        </p:nvGraphicFramePr>
        <p:xfrm>
          <a:off x="1547664" y="2434281"/>
          <a:ext cx="6496586" cy="3866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ângulo 4"/>
          <p:cNvSpPr/>
          <p:nvPr/>
        </p:nvSpPr>
        <p:spPr>
          <a:xfrm>
            <a:off x="351798" y="6069580"/>
            <a:ext cx="87849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Aprende </a:t>
            </a:r>
            <a:r>
              <a:rPr lang="pt-PT" sz="2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a apreciar e a viver intensamente um dia de cada vez…</a:t>
            </a:r>
          </a:p>
        </p:txBody>
      </p:sp>
      <p:sp>
        <p:nvSpPr>
          <p:cNvPr id="6" name="Título 7"/>
          <p:cNvSpPr txBox="1">
            <a:spLocks/>
          </p:cNvSpPr>
          <p:nvPr/>
        </p:nvSpPr>
        <p:spPr>
          <a:xfrm>
            <a:off x="3463400" y="1873222"/>
            <a:ext cx="2828489" cy="560527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  <a:effectLst/>
                <a:latin typeface="Baskerville Old Face" panose="02020602080505020303" pitchFamily="18" charset="0"/>
              </a:rPr>
              <a:t>Análise de dados</a:t>
            </a:r>
            <a:endParaRPr lang="pt-PT" sz="2800" b="1" dirty="0">
              <a:solidFill>
                <a:schemeClr val="accent2">
                  <a:lumMod val="75000"/>
                </a:schemeClr>
              </a:solidFill>
              <a:effectLst/>
              <a:latin typeface="Baskerville Old Face" panose="02020602080505020303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68523" y="2708920"/>
            <a:ext cx="935449" cy="2376264"/>
          </a:xfrm>
          <a:prstGeom prst="rect">
            <a:avLst/>
          </a:prstGeom>
          <a:noFill/>
        </p:spPr>
        <p:txBody>
          <a:bodyPr vert="wordArtVertRtl" wrap="square" rtlCol="0">
            <a:spAutoFit/>
          </a:bodyPr>
          <a:lstStyle/>
          <a:p>
            <a:endParaRPr lang="pt-PT" sz="20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r>
              <a:rPr lang="pt-PT" sz="2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TEMPO</a:t>
            </a:r>
            <a:endParaRPr lang="pt-PT" sz="2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98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107504" y="2386727"/>
            <a:ext cx="8712969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ANDERSON, Ruth A. [et al.] – Case study research: The View from complexity </a:t>
            </a:r>
            <a:r>
              <a:rPr lang="en-US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science. </a:t>
            </a:r>
            <a:r>
              <a:rPr lang="en-US" sz="1300" b="1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Qualitative </a:t>
            </a:r>
            <a:r>
              <a:rPr lang="en-US" sz="1300" b="1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Health Research</a:t>
            </a:r>
            <a:r>
              <a:rPr lang="en-US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. Thousand Oaks. ISSN 1049-7323. Vol. 15, nº 5 (2005), </a:t>
            </a:r>
            <a:r>
              <a:rPr lang="en-US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p.669-</a:t>
            </a:r>
            <a:r>
              <a:rPr lang="pt-PT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682.</a:t>
            </a:r>
          </a:p>
          <a:p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BURKHALTER, Jack E.; BROMBERG,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Stacey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R. -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Family-oncologist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communication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in </a:t>
            </a:r>
            <a:r>
              <a:rPr lang="pt-PT" sz="1300" dirty="0" err="1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cancer</a:t>
            </a:r>
            <a:r>
              <a:rPr lang="pt-PT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lang="pt-PT" sz="1300" dirty="0" err="1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patient</a:t>
            </a:r>
            <a:r>
              <a:rPr lang="pt-PT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care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.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Cancer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Investigation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. London. ISSN 0735-7907. Vol. 21, nº 6 (2003), p. </a:t>
            </a:r>
            <a:r>
              <a:rPr lang="pt-PT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919- 927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.</a:t>
            </a:r>
          </a:p>
          <a:p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CARPENTER, Dona R. –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Grounded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theory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as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method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. In STREUBERT, Helen J.; </a:t>
            </a:r>
            <a:r>
              <a:rPr lang="pt-PT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CARPENTER, Dona 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R. -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Qualitative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research in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nursing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: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advancing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the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humanistic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imperative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. 5th </a:t>
            </a:r>
            <a:r>
              <a:rPr lang="pt-PT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ed. Philadelphia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: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Lippincott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Williams &amp;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Wilkins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2011. 496 p. ISBN 978-0-7817-9600-2.</a:t>
            </a:r>
          </a:p>
          <a:p>
            <a:r>
              <a:rPr lang="en-US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CRESWELL, John W. - Qualitative inquiry and research design: choosing among </a:t>
            </a:r>
            <a:r>
              <a:rPr lang="en-US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five traditions</a:t>
            </a:r>
            <a:r>
              <a:rPr lang="en-US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. London: Sage, 1998. 403 p. ISBN 0-7619-0144-2.</a:t>
            </a:r>
            <a:endParaRPr lang="pt-PT" sz="1300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r>
              <a:rPr lang="en-US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DAMRON-RODRIGUEZ, J. A. - Developing competence for nurses and social </a:t>
            </a:r>
            <a:r>
              <a:rPr lang="en-US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workers: evidence-based </a:t>
            </a:r>
            <a:r>
              <a:rPr lang="en-US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approaches to education. Journal of Social Work Education. </a:t>
            </a:r>
            <a:r>
              <a:rPr lang="en-US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Washington. ISSN </a:t>
            </a:r>
            <a:r>
              <a:rPr lang="en-US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1043-7797. Vol. 44, nº 3 (2008), p. 27-37.</a:t>
            </a:r>
            <a:endParaRPr lang="pt-PT" sz="1300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r>
              <a:rPr lang="es-ES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DE LA CUESTA, Carmen – El cuidado del otro: </a:t>
            </a:r>
            <a:r>
              <a:rPr lang="es-ES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desafios</a:t>
            </a:r>
            <a:r>
              <a:rPr lang="es-ES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y posibilidades. Investigación </a:t>
            </a:r>
            <a:r>
              <a:rPr lang="es-ES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y Educación </a:t>
            </a:r>
            <a:r>
              <a:rPr lang="es-ES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en Enfermería. Medellín. ISSN 0120-5307. Vol. 25, nº 1 (2007), p. 106-112.</a:t>
            </a:r>
            <a:endParaRPr lang="pt-PT" sz="1300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r>
              <a:rPr lang="en-US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GIVEN, Barbara; GIVEN, Charles W.; Sherwood , Paula R. - Family and caregiver </a:t>
            </a:r>
            <a:r>
              <a:rPr lang="en-US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needs over </a:t>
            </a:r>
            <a:r>
              <a:rPr lang="en-US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the course of the cancer trajectory. Journal of Supportive Oncology. </a:t>
            </a:r>
            <a:r>
              <a:rPr lang="en-US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Morristown. ISSN </a:t>
            </a:r>
            <a:r>
              <a:rPr lang="en-US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1544-6794. Vol. 10, nº 2 (2012), p. 57-64.</a:t>
            </a:r>
          </a:p>
          <a:p>
            <a:r>
              <a:rPr lang="en-US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GIVEN, Barbara; Sherwood , Paula R.; GIVEN, Charles W. – What knowledge and skills </a:t>
            </a:r>
            <a:r>
              <a:rPr lang="en-US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do caregivers </a:t>
            </a:r>
            <a:r>
              <a:rPr lang="en-US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need? American Journal of Nursing. New York. ISSN 0002-936X. Vol. 108, </a:t>
            </a:r>
            <a:r>
              <a:rPr lang="en-US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nº9 (2008</a:t>
            </a:r>
            <a:r>
              <a:rPr lang="en-US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), p. 28-34</a:t>
            </a:r>
            <a:r>
              <a:rPr lang="en-US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.</a:t>
            </a:r>
          </a:p>
          <a:p>
            <a:r>
              <a:rPr lang="pt-PT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GUBA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Egon G.; LINCOLN,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Yvonna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S. -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Competing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paradigms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in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qualitative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research. </a:t>
            </a:r>
            <a:r>
              <a:rPr lang="pt-PT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In DENZIN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Norman K.; LINCOLN,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Yvonna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S. -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HandbooK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of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qualitative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research. 4ª </a:t>
            </a:r>
            <a:r>
              <a:rPr lang="pt-PT" sz="1300" dirty="0" err="1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th</a:t>
            </a:r>
            <a:r>
              <a:rPr lang="pt-PT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. </a:t>
            </a:r>
            <a:r>
              <a:rPr lang="pt-PT" sz="1300" dirty="0" err="1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Thousand</a:t>
            </a:r>
            <a:r>
              <a:rPr lang="pt-PT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Oaks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: Sage, 1994. ISBN 0803946791. p. 105-117.</a:t>
            </a:r>
          </a:p>
          <a:p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PHANEUF, </a:t>
            </a:r>
            <a:r>
              <a:rPr lang="pt-PT" sz="13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Margot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– Comunicação, entrevista, relação de ajuda e validação. </a:t>
            </a:r>
            <a:r>
              <a:rPr lang="pt-PT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Loures: Lusociência</a:t>
            </a:r>
            <a:r>
              <a:rPr lang="pt-PT" sz="13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2005. 633 p. ISBN 972-8383-84-3</a:t>
            </a:r>
            <a:r>
              <a:rPr lang="pt-PT" sz="13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.</a:t>
            </a:r>
          </a:p>
        </p:txBody>
      </p:sp>
      <p:sp>
        <p:nvSpPr>
          <p:cNvPr id="5" name="Título 7"/>
          <p:cNvSpPr txBox="1">
            <a:spLocks/>
          </p:cNvSpPr>
          <p:nvPr/>
        </p:nvSpPr>
        <p:spPr>
          <a:xfrm>
            <a:off x="2123727" y="1802176"/>
            <a:ext cx="5200631" cy="560527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  <a:effectLst/>
                <a:latin typeface="Baskerville Old Face" panose="02020602080505020303" pitchFamily="18" charset="0"/>
              </a:rPr>
              <a:t>Referências Bibliográficas</a:t>
            </a:r>
            <a:endParaRPr lang="pt-PT" sz="2800" b="1" dirty="0">
              <a:solidFill>
                <a:schemeClr val="accent2">
                  <a:lumMod val="75000"/>
                </a:schemeClr>
              </a:solidFill>
              <a:effectLst/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67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sz="28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pPr marL="0" indent="0" algn="ctr">
              <a:buNone/>
            </a:pPr>
            <a:endParaRPr lang="pt-PT" sz="24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pPr marL="0" indent="0" algn="ctr">
              <a:buNone/>
            </a:pPr>
            <a:endParaRPr lang="pt-PT" sz="2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pPr marL="0" indent="0" algn="ctr">
              <a:buNone/>
            </a:pPr>
            <a:r>
              <a:rPr lang="pt-PT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Competências do familiar cuidador da pessoa com doença oncológica</a:t>
            </a:r>
            <a:r>
              <a:rPr lang="pt-PT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 </a:t>
            </a:r>
            <a:r>
              <a:rPr lang="pt-PT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em tratamento por quimioterapia</a:t>
            </a:r>
            <a:r>
              <a:rPr lang="pt-PT" sz="3200" dirty="0">
                <a:effectLst/>
                <a:latin typeface="Baskerville Old Face" panose="02020602080505020303" pitchFamily="18" charset="0"/>
              </a:rPr>
              <a:t/>
            </a:r>
            <a:br>
              <a:rPr lang="pt-PT" sz="3200" dirty="0">
                <a:effectLst/>
                <a:latin typeface="Baskerville Old Face" panose="02020602080505020303" pitchFamily="18" charset="0"/>
              </a:rPr>
            </a:br>
            <a:endParaRPr lang="pt-PT" sz="32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674827" y="5373216"/>
            <a:ext cx="83058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  <a:defRPr/>
            </a:pPr>
            <a:r>
              <a:rPr lang="pt-PT" sz="1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itchFamily="34" charset="0"/>
              </a:rPr>
              <a:t>Doutoranda</a:t>
            </a:r>
            <a:r>
              <a:rPr lang="pt-PT" sz="18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itchFamily="34" charset="0"/>
              </a:rPr>
              <a:t>:</a:t>
            </a:r>
            <a:r>
              <a:rPr lang="pt-PT" sz="1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itchFamily="34" charset="0"/>
              </a:rPr>
              <a:t> M. Anjos Frade</a:t>
            </a:r>
          </a:p>
          <a:p>
            <a:pPr marL="0" indent="0" algn="r">
              <a:spcBef>
                <a:spcPts val="0"/>
              </a:spcBef>
              <a:buNone/>
              <a:defRPr/>
            </a:pPr>
            <a:r>
              <a:rPr lang="pt-PT" sz="1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  <a:cs typeface="Arial" pitchFamily="34" charset="0"/>
              </a:rPr>
              <a:t>Orientador: Professor Doutor Manuel Lopes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36308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539552" y="1592124"/>
            <a:ext cx="8305800" cy="6802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t-PT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t-PT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t-PT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t-PT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t-PT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t-PT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t-PT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t-PT" sz="112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Nota Introdutória</a:t>
            </a:r>
            <a:endParaRPr lang="pt-PT" sz="1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67544" y="2456540"/>
            <a:ext cx="8305800" cy="43878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  <a:buFont typeface="Wingdings" panose="05000000000000000000" pitchFamily="2" charset="2"/>
              <a:buChar char="v"/>
            </a:pPr>
            <a:r>
              <a:rPr lang="pt-PT" sz="22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Os familiares cuidadores, preenchem as lacunas dos serviços oficiais providenciando, no contexto europeu, cerca de 80% de todos os cuidados (</a:t>
            </a:r>
            <a:r>
              <a:rPr lang="pt-PT" sz="22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Hoffman</a:t>
            </a:r>
            <a:r>
              <a:rPr lang="pt-PT" sz="22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&amp; Rodrigues, 2010).</a:t>
            </a:r>
          </a:p>
          <a:p>
            <a:pPr algn="just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  <a:buFont typeface="Wingdings" panose="05000000000000000000" pitchFamily="2" charset="2"/>
              <a:buChar char="v"/>
            </a:pPr>
            <a:r>
              <a:rPr lang="pt-PT" sz="22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Os </a:t>
            </a:r>
            <a:r>
              <a:rPr lang="pt-PT" sz="22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estudos indicam que a família constitui o suporte primário das pessoas com cancro quando o seu estado funcional se altera</a:t>
            </a:r>
          </a:p>
          <a:p>
            <a:pPr algn="just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  <a:buFont typeface="Wingdings" panose="05000000000000000000" pitchFamily="2" charset="2"/>
              <a:buChar char="v"/>
            </a:pPr>
            <a:r>
              <a:rPr lang="pt-PT" sz="22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Evidenciam a necessidade de se compreender como é que os cuidadores desenvolvem e adquirem as capacidades para cuidar </a:t>
            </a:r>
          </a:p>
          <a:p>
            <a:pPr marL="319088" indent="-319088" algn="just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  <a:buSzPct val="81000"/>
              <a:buFont typeface="Wingdings" pitchFamily="2" charset="2"/>
              <a:buChar char="v"/>
            </a:pPr>
            <a:r>
              <a:rPr lang="pt-PT" sz="22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Moreira </a:t>
            </a:r>
            <a:r>
              <a:rPr lang="pt-PT" sz="22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(2013) salienta o papel dos enfermeiros na capacitação do membro da família prestador de cuidados para o bem-estar do doente</a:t>
            </a:r>
            <a:r>
              <a:rPr lang="pt-PT" sz="26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.</a:t>
            </a:r>
            <a:endParaRPr lang="pt-PT" sz="2600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 algn="just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  <a:buFont typeface="Wingdings" panose="05000000000000000000" pitchFamily="2" charset="2"/>
              <a:buChar char="v"/>
            </a:pPr>
            <a:endParaRPr lang="pt-PT" sz="2200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 marL="319088" indent="-319088" algn="just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  <a:buFont typeface="Wingdings" pitchFamily="2" charset="2"/>
              <a:buChar char="v"/>
            </a:pPr>
            <a:endParaRPr lang="pt-PT" sz="2400" dirty="0" smtClean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51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41655"/>
            <a:ext cx="8229600" cy="1143000"/>
          </a:xfrm>
        </p:spPr>
        <p:txBody>
          <a:bodyPr>
            <a:normAutofit/>
          </a:bodyPr>
          <a:lstStyle/>
          <a:p>
            <a:r>
              <a:rPr lang="pt-PT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 </a:t>
            </a:r>
            <a:br>
              <a:rPr lang="pt-PT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PT" sz="28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2737021"/>
            <a:ext cx="8229600" cy="4525963"/>
          </a:xfrm>
        </p:spPr>
        <p:txBody>
          <a:bodyPr/>
          <a:lstStyle/>
          <a:p>
            <a:endParaRPr lang="pt-PT" dirty="0"/>
          </a:p>
          <a:p>
            <a:r>
              <a:rPr lang="pt-PT" sz="2200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Compreender </a:t>
            </a:r>
            <a:r>
              <a:rPr lang="pt-PT" sz="22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o processo de aquisição e desenvolvimento de competências dos familiares cuidadores da pessoa com doença oncológica em tratamento por quimioterapia</a:t>
            </a:r>
          </a:p>
          <a:p>
            <a:pPr marL="0" indent="0">
              <a:buNone/>
            </a:pPr>
            <a:endParaRPr lang="pt-PT" sz="2800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992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Posição de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7704" y="2551511"/>
            <a:ext cx="5400600" cy="36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673842" y="1750214"/>
            <a:ext cx="8305800" cy="6777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t-PT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t-PT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t-PT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t-PT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t-PT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t-PT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t-PT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en-US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en-US" sz="112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A transactional model of family caregiving skill.</a:t>
            </a:r>
            <a:endParaRPr lang="pt-PT" sz="112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1691680" y="5942602"/>
            <a:ext cx="65403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12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r>
              <a:rPr lang="pt-PT" sz="12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Fonte: </a:t>
            </a:r>
            <a:r>
              <a:rPr lang="en-US" sz="12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Karen L. </a:t>
            </a:r>
            <a:r>
              <a:rPr lang="en-US" sz="1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Schumacher at al in: </a:t>
            </a:r>
            <a:r>
              <a:rPr lang="pt-PT" sz="1200" i="1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Advances</a:t>
            </a:r>
            <a:r>
              <a:rPr lang="pt-PT" sz="12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 </a:t>
            </a:r>
            <a:r>
              <a:rPr lang="pt-PT" sz="1200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in </a:t>
            </a:r>
            <a:r>
              <a:rPr lang="pt-PT" sz="1200" i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Nursing</a:t>
            </a:r>
            <a:r>
              <a:rPr lang="pt-PT" sz="1200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 </a:t>
            </a:r>
            <a:r>
              <a:rPr lang="pt-PT" sz="1200" i="1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Science</a:t>
            </a:r>
            <a:r>
              <a:rPr lang="pt-PT" sz="1200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 </a:t>
            </a:r>
            <a:r>
              <a:rPr lang="pt-PT" sz="1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Vol</a:t>
            </a:r>
            <a:r>
              <a:rPr lang="pt-PT" sz="12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. 29, No. 3, pp. </a:t>
            </a:r>
            <a:r>
              <a:rPr lang="pt-PT" sz="1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271–286c</a:t>
            </a:r>
            <a:r>
              <a:rPr lang="pt-PT" sz="1200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 </a:t>
            </a:r>
            <a:r>
              <a:rPr lang="en-US" sz="1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2006 </a:t>
            </a:r>
            <a:r>
              <a:rPr lang="en-US" sz="12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Lippincott Williams &amp; Wilkins, Inc</a:t>
            </a:r>
            <a:r>
              <a:rPr lang="en-US" sz="1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.</a:t>
            </a:r>
            <a:endParaRPr lang="en-US" sz="12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20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3445461" y="2001130"/>
            <a:ext cx="1980029" cy="6749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1950" lvl="0" indent="-361950" algn="ctr" eaLnBrk="0" hangingPunct="0">
              <a:lnSpc>
                <a:spcPct val="150000"/>
              </a:lnSpc>
              <a:spcBef>
                <a:spcPts val="700"/>
              </a:spcBef>
              <a:buClr>
                <a:srgbClr val="DD8047"/>
              </a:buClr>
              <a:buSzPct val="60000"/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Metodologia</a:t>
            </a:r>
            <a:endParaRPr lang="pt-PT" sz="2800" b="1" dirty="0">
              <a:solidFill>
                <a:schemeClr val="accent2">
                  <a:lumMod val="75000"/>
                </a:schemeClr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5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495300" y="2944702"/>
            <a:ext cx="8153400" cy="1224136"/>
          </a:xfrm>
          <a:ln w="38100">
            <a:solidFill>
              <a:schemeClr val="accent2">
                <a:lumMod val="50000"/>
              </a:schemeClr>
            </a:solidFill>
            <a:prstDash val="solid"/>
          </a:ln>
        </p:spPr>
        <p:txBody>
          <a:bodyPr/>
          <a:lstStyle/>
          <a:p>
            <a:pPr marL="361950" indent="-361950" algn="ctr">
              <a:lnSpc>
                <a:spcPts val="2400"/>
              </a:lnSpc>
              <a:buNone/>
            </a:pPr>
            <a:r>
              <a:rPr lang="pt-PT" sz="2000" b="1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Grounded </a:t>
            </a:r>
            <a:r>
              <a:rPr lang="pt-PT" sz="2000" b="1" dirty="0" err="1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Theory</a:t>
            </a:r>
            <a:endParaRPr lang="pt-PT" sz="2000" b="1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 marL="361950" indent="-361950" algn="ctr">
              <a:lnSpc>
                <a:spcPts val="2400"/>
              </a:lnSpc>
              <a:buNone/>
            </a:pPr>
            <a:r>
              <a:rPr lang="pt-PT" sz="2000" b="1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(em função da natureza do objeto de estudo)</a:t>
            </a:r>
          </a:p>
          <a:p>
            <a:pPr marL="0" indent="0" algn="ctr">
              <a:buNone/>
            </a:pPr>
            <a:r>
              <a:rPr lang="de-DE" sz="800" b="1" i="1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                   (</a:t>
            </a:r>
            <a:r>
              <a:rPr lang="de-DE" sz="1100" b="1" i="1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Pandit</a:t>
            </a:r>
            <a:r>
              <a:rPr lang="de-DE" sz="1100" b="1" i="1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1996; Flick, 1998; Strauss &amp; Corbin, 1998; </a:t>
            </a:r>
            <a:r>
              <a:rPr lang="pt-PT" sz="1100" b="1" i="1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Lopes</a:t>
            </a:r>
            <a:r>
              <a:rPr lang="pt-PT" sz="1100" b="1" i="1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2003, 2005, 2006)</a:t>
            </a:r>
            <a:endParaRPr lang="pt-PT" sz="1100" b="1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6" name="Marcador de Posição de Conteúdo 8"/>
          <p:cNvSpPr txBox="1">
            <a:spLocks/>
          </p:cNvSpPr>
          <p:nvPr/>
        </p:nvSpPr>
        <p:spPr bwMode="auto">
          <a:xfrm>
            <a:off x="691060" y="4349011"/>
            <a:ext cx="7488832" cy="711696"/>
          </a:xfrm>
          <a:prstGeom prst="rect">
            <a:avLst/>
          </a:prstGeom>
          <a:noFill/>
          <a:ln w="38100">
            <a:solidFill>
              <a:schemeClr val="accent2">
                <a:lumMod val="50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AB81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Tx/>
              <a:buNone/>
            </a:pPr>
            <a:r>
              <a:rPr lang="pt-PT" sz="2000" b="1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GT Inscreve‐se </a:t>
            </a:r>
            <a:r>
              <a:rPr lang="pt-PT" sz="2000" b="1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no </a:t>
            </a:r>
            <a:r>
              <a:rPr lang="pt-PT" sz="2000" b="1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paradigma </a:t>
            </a:r>
            <a:r>
              <a:rPr lang="pt-PT" sz="2000" b="1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construtivista, qualitativo</a:t>
            </a:r>
            <a:r>
              <a:rPr lang="pt-PT" sz="2000" b="1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de </a:t>
            </a:r>
            <a:r>
              <a:rPr lang="pt-PT" sz="2000" b="1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natureza indutiva </a:t>
            </a:r>
            <a:endParaRPr lang="pt-PT" sz="2000" b="1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7" name="Marcador de Posição de Conteúdo 8"/>
          <p:cNvSpPr txBox="1">
            <a:spLocks/>
          </p:cNvSpPr>
          <p:nvPr/>
        </p:nvSpPr>
        <p:spPr bwMode="auto">
          <a:xfrm>
            <a:off x="1411140" y="5281860"/>
            <a:ext cx="6048672" cy="711696"/>
          </a:xfrm>
          <a:prstGeom prst="rect">
            <a:avLst/>
          </a:prstGeom>
          <a:noFill/>
          <a:ln w="38100">
            <a:solidFill>
              <a:schemeClr val="accent2">
                <a:lumMod val="50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AB81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Tx/>
              <a:buNone/>
            </a:pPr>
            <a:r>
              <a:rPr lang="pt-PT" sz="2000" b="1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Multitécnicas</a:t>
            </a:r>
            <a:r>
              <a:rPr lang="pt-PT" sz="2000" b="1" i="1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: entrevista, </a:t>
            </a:r>
            <a:r>
              <a:rPr lang="pt-PT" sz="2000" b="1" i="1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observação não participante</a:t>
            </a:r>
          </a:p>
          <a:p>
            <a:pPr marL="0" indent="0" algn="ctr">
              <a:buNone/>
            </a:pPr>
            <a:r>
              <a:rPr lang="pt-PT" sz="2000" b="1" dirty="0" smtClean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Análise </a:t>
            </a:r>
            <a:r>
              <a:rPr lang="pt-PT" sz="2000" b="1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Comparativa Constante (simultânea)</a:t>
            </a:r>
          </a:p>
        </p:txBody>
      </p:sp>
    </p:spTree>
    <p:extLst>
      <p:ext uri="{BB962C8B-B14F-4D97-AF65-F5344CB8AC3E}">
        <p14:creationId xmlns:p14="http://schemas.microsoft.com/office/powerpoint/2010/main" val="178174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95536" y="1846512"/>
            <a:ext cx="8305800" cy="628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Desenho da investigação</a:t>
            </a:r>
            <a:endParaRPr lang="pt-PT" sz="2800" b="1" dirty="0">
              <a:solidFill>
                <a:schemeClr val="accent2">
                  <a:lumMod val="75000"/>
                </a:schemeClr>
              </a:solidFill>
              <a:latin typeface="Baskerville Old Face" panose="02020602080505020303" pitchFamily="18" charset="0"/>
            </a:endParaRPr>
          </a:p>
        </p:txBody>
      </p:sp>
      <p:graphicFrame>
        <p:nvGraphicFramePr>
          <p:cNvPr id="3" name="Marcador de Posição de Conteúd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2497985"/>
              </p:ext>
            </p:extLst>
          </p:nvPr>
        </p:nvGraphicFramePr>
        <p:xfrm>
          <a:off x="471736" y="2475221"/>
          <a:ext cx="8229600" cy="39498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846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546823" y="1972421"/>
            <a:ext cx="62247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Caracterização dos participantes do estudo</a:t>
            </a:r>
            <a:endParaRPr lang="pt-PT" sz="2800" b="1" dirty="0">
              <a:solidFill>
                <a:schemeClr val="accent2">
                  <a:lumMod val="75000"/>
                </a:schemeClr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5" name="Rectângulo arredondado 4"/>
          <p:cNvSpPr/>
          <p:nvPr/>
        </p:nvSpPr>
        <p:spPr>
          <a:xfrm>
            <a:off x="1780666" y="2767914"/>
            <a:ext cx="5225615" cy="1482811"/>
          </a:xfrm>
          <a:prstGeom prst="roundRect">
            <a:avLst/>
          </a:prstGeom>
          <a:pattFill prst="pct25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600" b="1" u="sng" dirty="0" smtClean="0">
              <a:solidFill>
                <a:schemeClr val="accent2">
                  <a:lumMod val="75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pt-PT" sz="1600" b="1" u="sng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Enfermeiras (4 entrevistas</a:t>
            </a:r>
            <a:r>
              <a:rPr lang="pt-PT" sz="16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sz="16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100% sexo feminino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sz="16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Média de idade 46 anos (entre 35 e 49 anos)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sz="16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Experiência profissional entre  15 e 26 anos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sz="16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Experiência na Unidade de Oncologia  entre 3 e 16 anos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PT" b="1" dirty="0"/>
          </a:p>
        </p:txBody>
      </p:sp>
      <p:sp>
        <p:nvSpPr>
          <p:cNvPr id="6" name="Rectângulo arredondado 5"/>
          <p:cNvSpPr/>
          <p:nvPr/>
        </p:nvSpPr>
        <p:spPr>
          <a:xfrm>
            <a:off x="2064309" y="4547284"/>
            <a:ext cx="4658327" cy="1951403"/>
          </a:xfrm>
          <a:prstGeom prst="roundRect">
            <a:avLst/>
          </a:prstGeom>
          <a:pattFill prst="pct25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b="1" dirty="0" smtClean="0">
              <a:solidFill>
                <a:schemeClr val="accent2">
                  <a:lumMod val="75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endParaRPr lang="pt-PT" b="1" dirty="0">
              <a:solidFill>
                <a:schemeClr val="accent2">
                  <a:lumMod val="75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pt-PT" sz="1600" b="1" u="sng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Familiares Cuidadores (11 entrevistas)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sz="1600" b="1" dirty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8</a:t>
            </a:r>
            <a:r>
              <a:rPr lang="pt-PT" sz="16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 do sexo feminino, 3 do sexo masculino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sz="16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Média de idades  51 anos (dos 29 aos 74 anos)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sz="16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Estado civil : </a:t>
            </a:r>
            <a:r>
              <a:rPr lang="pt-PT" sz="1600" b="1" dirty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8</a:t>
            </a:r>
            <a:r>
              <a:rPr lang="pt-PT" sz="16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 casados, 1 divorciado, 2 solteiros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sz="16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Habilitações literárias : ensino secundário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sz="16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Atividade profissional: trabalhadores de serviços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sz="16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Grau de parentesco: 6 cônjuges, 5 filhos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PT" b="1" dirty="0" smtClean="0">
              <a:solidFill>
                <a:schemeClr val="accent2">
                  <a:lumMod val="75000"/>
                </a:schemeClr>
              </a:solidFill>
              <a:latin typeface="Baskerville Old Face" panose="02020602080505020303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12504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191551" y="2011946"/>
            <a:ext cx="26965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Análise de Dados</a:t>
            </a:r>
            <a:endParaRPr lang="pt-PT" sz="2800" b="1" dirty="0">
              <a:solidFill>
                <a:schemeClr val="accent2">
                  <a:lumMod val="75000"/>
                </a:schemeClr>
              </a:solidFill>
              <a:latin typeface="Baskerville Old Face" panose="02020602080505020303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728360"/>
              </p:ext>
            </p:extLst>
          </p:nvPr>
        </p:nvGraphicFramePr>
        <p:xfrm>
          <a:off x="467544" y="2916196"/>
          <a:ext cx="8280921" cy="37206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02381"/>
                <a:gridCol w="212722"/>
                <a:gridCol w="627527"/>
                <a:gridCol w="1938291"/>
              </a:tblGrid>
              <a:tr h="212551"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u="none" strike="noStrike" dirty="0">
                          <a:effectLst/>
                        </a:rPr>
                        <a:t>Nome</a:t>
                      </a:r>
                      <a:endParaRPr lang="pt-PT" sz="12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u="none" strike="noStrike">
                          <a:effectLst/>
                        </a:rPr>
                        <a:t>Fontes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u="none" strike="noStrike">
                          <a:effectLst/>
                        </a:rPr>
                        <a:t>Referências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969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 smtClean="0">
                          <a:effectLst/>
                        </a:rPr>
                        <a:t>APRENDIZAGENS REALIZADAS PELO CUIDADOR</a:t>
                      </a:r>
                      <a:endParaRPr lang="pt-PT" sz="12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3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3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969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 smtClean="0">
                          <a:effectLst/>
                        </a:rPr>
                        <a:t>AUTO AVALIAÇÃO DO FAMILIAR CUIDADOR</a:t>
                      </a:r>
                      <a:endParaRPr lang="pt-PT" sz="12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7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28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969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 smtClean="0">
                          <a:effectLst/>
                        </a:rPr>
                        <a:t>AVALIAÇÃO DOS CUIDADOS</a:t>
                      </a:r>
                      <a:endParaRPr lang="pt-PT" sz="12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13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263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969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 smtClean="0">
                          <a:effectLst/>
                        </a:rPr>
                        <a:t>DIFICULDADES DO CUIDADOR</a:t>
                      </a:r>
                      <a:endParaRPr lang="pt-PT" sz="12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12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92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969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 smtClean="0">
                          <a:effectLst/>
                        </a:rPr>
                        <a:t>ESPIRITUALIDADE</a:t>
                      </a:r>
                      <a:endParaRPr lang="pt-PT" sz="12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7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28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969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 smtClean="0">
                          <a:effectLst/>
                        </a:rPr>
                        <a:t>EVIDENCIA DE EMOÇÕES DO CUIDADOR</a:t>
                      </a:r>
                      <a:endParaRPr lang="pt-PT" sz="12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10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80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969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 smtClean="0">
                          <a:effectLst/>
                        </a:rPr>
                        <a:t>IMPLEMENTAÇÃO DE CUIDADOS</a:t>
                      </a:r>
                      <a:endParaRPr lang="pt-PT" sz="12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13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189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14580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 smtClean="0">
                          <a:effectLst/>
                        </a:rPr>
                        <a:t>IMPLICAÇÕES NA VIDA DO CUIDADOR OCORRIDAS COM A SITUAÇÃO</a:t>
                      </a:r>
                      <a:endParaRPr lang="pt-PT" sz="12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7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12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969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 smtClean="0">
                          <a:effectLst/>
                        </a:rPr>
                        <a:t>INFORMAÇÃO</a:t>
                      </a:r>
                      <a:endParaRPr lang="pt-PT" sz="12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11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70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969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 smtClean="0">
                          <a:effectLst/>
                        </a:rPr>
                        <a:t>MOTIVOS DA ASSUNÇÃO DO PAPEL DE FAMILIAR CUIDADOR</a:t>
                      </a:r>
                      <a:endParaRPr lang="pt-PT" sz="12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9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38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969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 smtClean="0">
                          <a:effectLst/>
                        </a:rPr>
                        <a:t>NECESSIDADES DOS CUIDADORES</a:t>
                      </a:r>
                      <a:endParaRPr lang="pt-PT" sz="12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10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46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969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 smtClean="0">
                          <a:effectLst/>
                        </a:rPr>
                        <a:t>OBSERVAÇÃO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12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206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969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 smtClean="0">
                          <a:effectLst/>
                        </a:rPr>
                        <a:t>RECURSOS</a:t>
                      </a:r>
                      <a:endParaRPr lang="pt-PT" sz="12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13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114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969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 smtClean="0">
                          <a:effectLst/>
                        </a:rPr>
                        <a:t>RELACIONAMENTO ENTRE FAMILIAR CUIDADOR E DOENTE</a:t>
                      </a:r>
                      <a:endParaRPr lang="pt-PT" sz="12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7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15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0969"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 dirty="0" smtClean="0">
                          <a:effectLst/>
                        </a:rPr>
                        <a:t>REQUISITOS DA SITUAÇÃO</a:t>
                      </a:r>
                      <a:endParaRPr lang="pt-PT" sz="12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 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>
                          <a:effectLst/>
                        </a:rPr>
                        <a:t>11</a:t>
                      </a:r>
                      <a:endParaRPr lang="pt-PT" sz="1200" b="1" i="0" u="none" strike="noStrike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PT" sz="1200" u="none" strike="noStrike" dirty="0">
                          <a:effectLst/>
                        </a:rPr>
                        <a:t>132</a:t>
                      </a:r>
                      <a:endParaRPr lang="pt-PT" sz="12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98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7"/>
          <p:cNvSpPr txBox="1">
            <a:spLocks/>
          </p:cNvSpPr>
          <p:nvPr/>
        </p:nvSpPr>
        <p:spPr>
          <a:xfrm>
            <a:off x="3167643" y="1815223"/>
            <a:ext cx="2828489" cy="560527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  <a:effectLst/>
                <a:latin typeface="Baskerville Old Face" panose="02020602080505020303" pitchFamily="18" charset="0"/>
              </a:rPr>
              <a:t>Análise de dados</a:t>
            </a:r>
            <a:endParaRPr lang="pt-PT" sz="2800" b="1" dirty="0">
              <a:solidFill>
                <a:schemeClr val="accent2">
                  <a:lumMod val="75000"/>
                </a:schemeClr>
              </a:solidFill>
              <a:effectLst/>
              <a:latin typeface="Baskerville Old Face" panose="02020602080505020303" pitchFamily="18" charset="0"/>
            </a:endParaRPr>
          </a:p>
        </p:txBody>
      </p:sp>
      <p:sp>
        <p:nvSpPr>
          <p:cNvPr id="7" name="Rectângulo 6"/>
          <p:cNvSpPr/>
          <p:nvPr/>
        </p:nvSpPr>
        <p:spPr>
          <a:xfrm>
            <a:off x="1331640" y="2375750"/>
            <a:ext cx="56108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Alguns exemplos de elementos estruturantes</a:t>
            </a:r>
            <a:endParaRPr lang="pt-PT" sz="2400" b="1" dirty="0">
              <a:solidFill>
                <a:schemeClr val="accent2">
                  <a:lumMod val="75000"/>
                </a:schemeClr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0" y="3104336"/>
            <a:ext cx="38009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Características individuais do familiar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Estado mais ou menos disfuncional do doente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b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Complexidade dos cuidados necessários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984" y="2898970"/>
            <a:ext cx="4045791" cy="3807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Seta curvada à direita 9"/>
          <p:cNvSpPr/>
          <p:nvPr/>
        </p:nvSpPr>
        <p:spPr>
          <a:xfrm>
            <a:off x="4581886" y="3104336"/>
            <a:ext cx="1005875" cy="3324256"/>
          </a:xfrm>
          <a:prstGeom prst="curvedRightArrow">
            <a:avLst/>
          </a:prstGeom>
          <a:gradFill>
            <a:gsLst>
              <a:gs pos="0">
                <a:schemeClr val="accent2">
                  <a:tint val="100000"/>
                  <a:shade val="100000"/>
                  <a:satMod val="130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59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1003</Words>
  <Application>Microsoft Office PowerPoint</Application>
  <PresentationFormat>Apresentação no Ecrã (4:3)</PresentationFormat>
  <Paragraphs>174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15" baseType="lpstr">
      <vt:lpstr>Office Theme</vt:lpstr>
      <vt:lpstr>Apresentação do PowerPoint</vt:lpstr>
      <vt:lpstr>Apresentação do PowerPoint</vt:lpstr>
      <vt:lpstr>Objetivo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ue-esesjd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 Fonseca</dc:creator>
  <cp:lastModifiedBy>Prof Anjos</cp:lastModifiedBy>
  <cp:revision>14</cp:revision>
  <dcterms:created xsi:type="dcterms:W3CDTF">2014-07-31T11:40:11Z</dcterms:created>
  <dcterms:modified xsi:type="dcterms:W3CDTF">2014-09-03T00:33:35Z</dcterms:modified>
</cp:coreProperties>
</file>