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18002250" cy="28803600"/>
  <p:notesSz cx="6858000" cy="9144000"/>
  <p:defaultTextStyle>
    <a:defPPr>
      <a:defRPr lang="pt-PT"/>
    </a:defPPr>
    <a:lvl1pPr marL="0" algn="l" defTabSz="3323478" rtl="0" eaLnBrk="1" latinLnBrk="0" hangingPunct="1">
      <a:defRPr sz="6500" kern="1200">
        <a:solidFill>
          <a:schemeClr val="tx1"/>
        </a:solidFill>
        <a:latin typeface="+mn-lt"/>
        <a:ea typeface="+mn-ea"/>
        <a:cs typeface="+mn-cs"/>
      </a:defRPr>
    </a:lvl1pPr>
    <a:lvl2pPr marL="1661739" algn="l" defTabSz="3323478" rtl="0" eaLnBrk="1" latinLnBrk="0" hangingPunct="1">
      <a:defRPr sz="6500" kern="1200">
        <a:solidFill>
          <a:schemeClr val="tx1"/>
        </a:solidFill>
        <a:latin typeface="+mn-lt"/>
        <a:ea typeface="+mn-ea"/>
        <a:cs typeface="+mn-cs"/>
      </a:defRPr>
    </a:lvl2pPr>
    <a:lvl3pPr marL="3323478" algn="l" defTabSz="3323478" rtl="0" eaLnBrk="1" latinLnBrk="0" hangingPunct="1">
      <a:defRPr sz="6500" kern="1200">
        <a:solidFill>
          <a:schemeClr val="tx1"/>
        </a:solidFill>
        <a:latin typeface="+mn-lt"/>
        <a:ea typeface="+mn-ea"/>
        <a:cs typeface="+mn-cs"/>
      </a:defRPr>
    </a:lvl3pPr>
    <a:lvl4pPr marL="4985217" algn="l" defTabSz="3323478" rtl="0" eaLnBrk="1" latinLnBrk="0" hangingPunct="1">
      <a:defRPr sz="6500" kern="1200">
        <a:solidFill>
          <a:schemeClr val="tx1"/>
        </a:solidFill>
        <a:latin typeface="+mn-lt"/>
        <a:ea typeface="+mn-ea"/>
        <a:cs typeface="+mn-cs"/>
      </a:defRPr>
    </a:lvl4pPr>
    <a:lvl5pPr marL="6646956" algn="l" defTabSz="3323478" rtl="0" eaLnBrk="1" latinLnBrk="0" hangingPunct="1">
      <a:defRPr sz="6500" kern="1200">
        <a:solidFill>
          <a:schemeClr val="tx1"/>
        </a:solidFill>
        <a:latin typeface="+mn-lt"/>
        <a:ea typeface="+mn-ea"/>
        <a:cs typeface="+mn-cs"/>
      </a:defRPr>
    </a:lvl5pPr>
    <a:lvl6pPr marL="8308696" algn="l" defTabSz="3323478" rtl="0" eaLnBrk="1" latinLnBrk="0" hangingPunct="1">
      <a:defRPr sz="6500" kern="1200">
        <a:solidFill>
          <a:schemeClr val="tx1"/>
        </a:solidFill>
        <a:latin typeface="+mn-lt"/>
        <a:ea typeface="+mn-ea"/>
        <a:cs typeface="+mn-cs"/>
      </a:defRPr>
    </a:lvl6pPr>
    <a:lvl7pPr marL="9970435" algn="l" defTabSz="3323478" rtl="0" eaLnBrk="1" latinLnBrk="0" hangingPunct="1">
      <a:defRPr sz="6500" kern="1200">
        <a:solidFill>
          <a:schemeClr val="tx1"/>
        </a:solidFill>
        <a:latin typeface="+mn-lt"/>
        <a:ea typeface="+mn-ea"/>
        <a:cs typeface="+mn-cs"/>
      </a:defRPr>
    </a:lvl7pPr>
    <a:lvl8pPr marL="11632174" algn="l" defTabSz="3323478" rtl="0" eaLnBrk="1" latinLnBrk="0" hangingPunct="1">
      <a:defRPr sz="6500" kern="1200">
        <a:solidFill>
          <a:schemeClr val="tx1"/>
        </a:solidFill>
        <a:latin typeface="+mn-lt"/>
        <a:ea typeface="+mn-ea"/>
        <a:cs typeface="+mn-cs"/>
      </a:defRPr>
    </a:lvl8pPr>
    <a:lvl9pPr marL="13293913" algn="l" defTabSz="3323478" rtl="0" eaLnBrk="1" latinLnBrk="0" hangingPunct="1">
      <a:defRPr sz="65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6" d="100"/>
          <a:sy n="16" d="100"/>
        </p:scale>
        <p:origin x="-2646" y="-144"/>
      </p:cViewPr>
      <p:guideLst>
        <p:guide orient="horz" pos="9072"/>
        <p:guide pos="567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50170" y="8947797"/>
            <a:ext cx="15301913" cy="6174104"/>
          </a:xfrm>
        </p:spPr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700339" y="16322040"/>
            <a:ext cx="12601575" cy="73609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6617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3234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9852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6469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83086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99704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16321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32939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 smtClean="0"/>
              <a:t>Faça clique para editar o estilo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5CAD9-6DDF-4129-B2D5-B6FF2F84DE62}" type="datetimeFigureOut">
              <a:rPr lang="pt-PT" smtClean="0"/>
              <a:pPr/>
              <a:t>18-04-2011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2F9B6-98B3-441E-9C6A-581B6AE33758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5CAD9-6DDF-4129-B2D5-B6FF2F84DE62}" type="datetimeFigureOut">
              <a:rPr lang="pt-PT" smtClean="0"/>
              <a:pPr/>
              <a:t>18-04-2011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2F9B6-98B3-441E-9C6A-581B6AE33758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157272" y="1540196"/>
            <a:ext cx="2531567" cy="32764095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562572" y="1540196"/>
            <a:ext cx="7294663" cy="32764095"/>
          </a:xfrm>
        </p:spPr>
        <p:txBody>
          <a:bodyPr vert="eaVert"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5CAD9-6DDF-4129-B2D5-B6FF2F84DE62}" type="datetimeFigureOut">
              <a:rPr lang="pt-PT" smtClean="0"/>
              <a:pPr/>
              <a:t>18-04-2011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2F9B6-98B3-441E-9C6A-581B6AE33758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5CAD9-6DDF-4129-B2D5-B6FF2F84DE62}" type="datetimeFigureOut">
              <a:rPr lang="pt-PT" smtClean="0"/>
              <a:pPr/>
              <a:t>18-04-2011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2F9B6-98B3-441E-9C6A-581B6AE33758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2056" y="18508981"/>
            <a:ext cx="15301913" cy="5720715"/>
          </a:xfrm>
        </p:spPr>
        <p:txBody>
          <a:bodyPr anchor="t"/>
          <a:lstStyle>
            <a:lvl1pPr algn="l">
              <a:defRPr sz="14500" b="1" cap="all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1422056" y="12208208"/>
            <a:ext cx="15301913" cy="6300784"/>
          </a:xfrm>
        </p:spPr>
        <p:txBody>
          <a:bodyPr anchor="b"/>
          <a:lstStyle>
            <a:lvl1pPr marL="0" indent="0">
              <a:buNone/>
              <a:defRPr sz="7300">
                <a:solidFill>
                  <a:schemeClr val="tx1">
                    <a:tint val="75000"/>
                  </a:schemeClr>
                </a:solidFill>
              </a:defRPr>
            </a:lvl1pPr>
            <a:lvl2pPr marL="1661739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2pPr>
            <a:lvl3pPr marL="3323478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3pPr>
            <a:lvl4pPr marL="4985217" indent="0">
              <a:buNone/>
              <a:defRPr sz="5100">
                <a:solidFill>
                  <a:schemeClr val="tx1">
                    <a:tint val="75000"/>
                  </a:schemeClr>
                </a:solidFill>
              </a:defRPr>
            </a:lvl4pPr>
            <a:lvl5pPr marL="6646956" indent="0">
              <a:buNone/>
              <a:defRPr sz="5100">
                <a:solidFill>
                  <a:schemeClr val="tx1">
                    <a:tint val="75000"/>
                  </a:schemeClr>
                </a:solidFill>
              </a:defRPr>
            </a:lvl5pPr>
            <a:lvl6pPr marL="8308696" indent="0">
              <a:buNone/>
              <a:defRPr sz="5100">
                <a:solidFill>
                  <a:schemeClr val="tx1">
                    <a:tint val="75000"/>
                  </a:schemeClr>
                </a:solidFill>
              </a:defRPr>
            </a:lvl6pPr>
            <a:lvl7pPr marL="9970435" indent="0">
              <a:buNone/>
              <a:defRPr sz="5100">
                <a:solidFill>
                  <a:schemeClr val="tx1">
                    <a:tint val="75000"/>
                  </a:schemeClr>
                </a:solidFill>
              </a:defRPr>
            </a:lvl7pPr>
            <a:lvl8pPr marL="11632174" indent="0">
              <a:buNone/>
              <a:defRPr sz="5100">
                <a:solidFill>
                  <a:schemeClr val="tx1">
                    <a:tint val="75000"/>
                  </a:schemeClr>
                </a:solidFill>
              </a:defRPr>
            </a:lvl8pPr>
            <a:lvl9pPr marL="13293913" indent="0">
              <a:buNone/>
              <a:defRPr sz="5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5CAD9-6DDF-4129-B2D5-B6FF2F84DE62}" type="datetimeFigureOut">
              <a:rPr lang="pt-PT" smtClean="0"/>
              <a:pPr/>
              <a:t>18-04-2011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2F9B6-98B3-441E-9C6A-581B6AE33758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562574" y="8961125"/>
            <a:ext cx="4913115" cy="25343170"/>
          </a:xfrm>
        </p:spPr>
        <p:txBody>
          <a:bodyPr/>
          <a:lstStyle>
            <a:lvl1pPr>
              <a:defRPr sz="10200"/>
            </a:lvl1pPr>
            <a:lvl2pPr>
              <a:defRPr sz="8700"/>
            </a:lvl2pPr>
            <a:lvl3pPr>
              <a:defRPr sz="73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5775723" y="8961125"/>
            <a:ext cx="4913115" cy="25343170"/>
          </a:xfrm>
        </p:spPr>
        <p:txBody>
          <a:bodyPr/>
          <a:lstStyle>
            <a:lvl1pPr>
              <a:defRPr sz="10200"/>
            </a:lvl1pPr>
            <a:lvl2pPr>
              <a:defRPr sz="8700"/>
            </a:lvl2pPr>
            <a:lvl3pPr>
              <a:defRPr sz="73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5CAD9-6DDF-4129-B2D5-B6FF2F84DE62}" type="datetimeFigureOut">
              <a:rPr lang="pt-PT" smtClean="0"/>
              <a:pPr/>
              <a:t>18-04-2011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2F9B6-98B3-441E-9C6A-581B6AE33758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00114" y="1153480"/>
            <a:ext cx="16202025" cy="4800600"/>
          </a:xfrm>
        </p:spPr>
        <p:txBody>
          <a:bodyPr/>
          <a:lstStyle>
            <a:lvl1pPr>
              <a:defRPr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900112" y="6447474"/>
            <a:ext cx="7954122" cy="2687001"/>
          </a:xfrm>
        </p:spPr>
        <p:txBody>
          <a:bodyPr anchor="b"/>
          <a:lstStyle>
            <a:lvl1pPr marL="0" indent="0">
              <a:buNone/>
              <a:defRPr sz="8700" b="1"/>
            </a:lvl1pPr>
            <a:lvl2pPr marL="1661739" indent="0">
              <a:buNone/>
              <a:defRPr sz="7300" b="1"/>
            </a:lvl2pPr>
            <a:lvl3pPr marL="3323478" indent="0">
              <a:buNone/>
              <a:defRPr sz="6500" b="1"/>
            </a:lvl3pPr>
            <a:lvl4pPr marL="4985217" indent="0">
              <a:buNone/>
              <a:defRPr sz="5800" b="1"/>
            </a:lvl4pPr>
            <a:lvl5pPr marL="6646956" indent="0">
              <a:buNone/>
              <a:defRPr sz="5800" b="1"/>
            </a:lvl5pPr>
            <a:lvl6pPr marL="8308696" indent="0">
              <a:buNone/>
              <a:defRPr sz="5800" b="1"/>
            </a:lvl6pPr>
            <a:lvl7pPr marL="9970435" indent="0">
              <a:buNone/>
              <a:defRPr sz="5800" b="1"/>
            </a:lvl7pPr>
            <a:lvl8pPr marL="11632174" indent="0">
              <a:buNone/>
              <a:defRPr sz="5800" b="1"/>
            </a:lvl8pPr>
            <a:lvl9pPr marL="13293913" indent="0">
              <a:buNone/>
              <a:defRPr sz="58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900112" y="9134473"/>
            <a:ext cx="7954122" cy="16595410"/>
          </a:xfrm>
        </p:spPr>
        <p:txBody>
          <a:bodyPr/>
          <a:lstStyle>
            <a:lvl1pPr>
              <a:defRPr sz="8700"/>
            </a:lvl1pPr>
            <a:lvl2pPr>
              <a:defRPr sz="73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9144900" y="6447474"/>
            <a:ext cx="7957243" cy="2687001"/>
          </a:xfrm>
        </p:spPr>
        <p:txBody>
          <a:bodyPr anchor="b"/>
          <a:lstStyle>
            <a:lvl1pPr marL="0" indent="0">
              <a:buNone/>
              <a:defRPr sz="8700" b="1"/>
            </a:lvl1pPr>
            <a:lvl2pPr marL="1661739" indent="0">
              <a:buNone/>
              <a:defRPr sz="7300" b="1"/>
            </a:lvl2pPr>
            <a:lvl3pPr marL="3323478" indent="0">
              <a:buNone/>
              <a:defRPr sz="6500" b="1"/>
            </a:lvl3pPr>
            <a:lvl4pPr marL="4985217" indent="0">
              <a:buNone/>
              <a:defRPr sz="5800" b="1"/>
            </a:lvl4pPr>
            <a:lvl5pPr marL="6646956" indent="0">
              <a:buNone/>
              <a:defRPr sz="5800" b="1"/>
            </a:lvl5pPr>
            <a:lvl6pPr marL="8308696" indent="0">
              <a:buNone/>
              <a:defRPr sz="5800" b="1"/>
            </a:lvl6pPr>
            <a:lvl7pPr marL="9970435" indent="0">
              <a:buNone/>
              <a:defRPr sz="5800" b="1"/>
            </a:lvl7pPr>
            <a:lvl8pPr marL="11632174" indent="0">
              <a:buNone/>
              <a:defRPr sz="5800" b="1"/>
            </a:lvl8pPr>
            <a:lvl9pPr marL="13293913" indent="0">
              <a:buNone/>
              <a:defRPr sz="5800" b="1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9144900" y="9134473"/>
            <a:ext cx="7957243" cy="16595410"/>
          </a:xfrm>
        </p:spPr>
        <p:txBody>
          <a:bodyPr/>
          <a:lstStyle>
            <a:lvl1pPr>
              <a:defRPr sz="8700"/>
            </a:lvl1pPr>
            <a:lvl2pPr>
              <a:defRPr sz="73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5CAD9-6DDF-4129-B2D5-B6FF2F84DE62}" type="datetimeFigureOut">
              <a:rPr lang="pt-PT" smtClean="0"/>
              <a:pPr/>
              <a:t>18-04-2011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2F9B6-98B3-441E-9C6A-581B6AE33758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5CAD9-6DDF-4129-B2D5-B6FF2F84DE62}" type="datetimeFigureOut">
              <a:rPr lang="pt-PT" smtClean="0"/>
              <a:pPr/>
              <a:t>18-04-2011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2F9B6-98B3-441E-9C6A-581B6AE33758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5CAD9-6DDF-4129-B2D5-B6FF2F84DE62}" type="datetimeFigureOut">
              <a:rPr lang="pt-PT" smtClean="0"/>
              <a:pPr/>
              <a:t>18-04-2011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2F9B6-98B3-441E-9C6A-581B6AE33758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00114" y="1146812"/>
            <a:ext cx="5922617" cy="4880610"/>
          </a:xfrm>
        </p:spPr>
        <p:txBody>
          <a:bodyPr anchor="b"/>
          <a:lstStyle>
            <a:lvl1pPr algn="l">
              <a:defRPr sz="73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7038380" y="1146822"/>
            <a:ext cx="10063759" cy="24583076"/>
          </a:xfrm>
        </p:spPr>
        <p:txBody>
          <a:bodyPr/>
          <a:lstStyle>
            <a:lvl1pPr>
              <a:defRPr sz="11600"/>
            </a:lvl1pPr>
            <a:lvl2pPr>
              <a:defRPr sz="10200"/>
            </a:lvl2pPr>
            <a:lvl3pPr>
              <a:defRPr sz="8700"/>
            </a:lvl3pPr>
            <a:lvl4pPr>
              <a:defRPr sz="7300"/>
            </a:lvl4pPr>
            <a:lvl5pPr>
              <a:defRPr sz="7300"/>
            </a:lvl5pPr>
            <a:lvl6pPr>
              <a:defRPr sz="7300"/>
            </a:lvl6pPr>
            <a:lvl7pPr>
              <a:defRPr sz="7300"/>
            </a:lvl7pPr>
            <a:lvl8pPr>
              <a:defRPr sz="7300"/>
            </a:lvl8pPr>
            <a:lvl9pPr>
              <a:defRPr sz="7300"/>
            </a:lvl9pPr>
          </a:lstStyle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900114" y="6027432"/>
            <a:ext cx="5922617" cy="19702466"/>
          </a:xfrm>
        </p:spPr>
        <p:txBody>
          <a:bodyPr/>
          <a:lstStyle>
            <a:lvl1pPr marL="0" indent="0">
              <a:buNone/>
              <a:defRPr sz="5100"/>
            </a:lvl1pPr>
            <a:lvl2pPr marL="1661739" indent="0">
              <a:buNone/>
              <a:defRPr sz="4400"/>
            </a:lvl2pPr>
            <a:lvl3pPr marL="3323478" indent="0">
              <a:buNone/>
              <a:defRPr sz="3600"/>
            </a:lvl3pPr>
            <a:lvl4pPr marL="4985217" indent="0">
              <a:buNone/>
              <a:defRPr sz="3300"/>
            </a:lvl4pPr>
            <a:lvl5pPr marL="6646956" indent="0">
              <a:buNone/>
              <a:defRPr sz="3300"/>
            </a:lvl5pPr>
            <a:lvl6pPr marL="8308696" indent="0">
              <a:buNone/>
              <a:defRPr sz="3300"/>
            </a:lvl6pPr>
            <a:lvl7pPr marL="9970435" indent="0">
              <a:buNone/>
              <a:defRPr sz="3300"/>
            </a:lvl7pPr>
            <a:lvl8pPr marL="11632174" indent="0">
              <a:buNone/>
              <a:defRPr sz="3300"/>
            </a:lvl8pPr>
            <a:lvl9pPr marL="13293913" indent="0">
              <a:buNone/>
              <a:defRPr sz="33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5CAD9-6DDF-4129-B2D5-B6FF2F84DE62}" type="datetimeFigureOut">
              <a:rPr lang="pt-PT" smtClean="0"/>
              <a:pPr/>
              <a:t>18-04-2011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2F9B6-98B3-441E-9C6A-581B6AE33758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528567" y="20162525"/>
            <a:ext cx="10801350" cy="2380301"/>
          </a:xfrm>
        </p:spPr>
        <p:txBody>
          <a:bodyPr anchor="b"/>
          <a:lstStyle>
            <a:lvl1pPr algn="l">
              <a:defRPr sz="7300" b="1"/>
            </a:lvl1pPr>
          </a:lstStyle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3528567" y="2573654"/>
            <a:ext cx="10801350" cy="17282160"/>
          </a:xfrm>
        </p:spPr>
        <p:txBody>
          <a:bodyPr/>
          <a:lstStyle>
            <a:lvl1pPr marL="0" indent="0">
              <a:buNone/>
              <a:defRPr sz="11600"/>
            </a:lvl1pPr>
            <a:lvl2pPr marL="1661739" indent="0">
              <a:buNone/>
              <a:defRPr sz="10200"/>
            </a:lvl2pPr>
            <a:lvl3pPr marL="3323478" indent="0">
              <a:buNone/>
              <a:defRPr sz="8700"/>
            </a:lvl3pPr>
            <a:lvl4pPr marL="4985217" indent="0">
              <a:buNone/>
              <a:defRPr sz="7300"/>
            </a:lvl4pPr>
            <a:lvl5pPr marL="6646956" indent="0">
              <a:buNone/>
              <a:defRPr sz="7300"/>
            </a:lvl5pPr>
            <a:lvl6pPr marL="8308696" indent="0">
              <a:buNone/>
              <a:defRPr sz="7300"/>
            </a:lvl6pPr>
            <a:lvl7pPr marL="9970435" indent="0">
              <a:buNone/>
              <a:defRPr sz="7300"/>
            </a:lvl7pPr>
            <a:lvl8pPr marL="11632174" indent="0">
              <a:buNone/>
              <a:defRPr sz="7300"/>
            </a:lvl8pPr>
            <a:lvl9pPr marL="13293913" indent="0">
              <a:buNone/>
              <a:defRPr sz="73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3528567" y="22542826"/>
            <a:ext cx="10801350" cy="3380419"/>
          </a:xfrm>
        </p:spPr>
        <p:txBody>
          <a:bodyPr/>
          <a:lstStyle>
            <a:lvl1pPr marL="0" indent="0">
              <a:buNone/>
              <a:defRPr sz="5100"/>
            </a:lvl1pPr>
            <a:lvl2pPr marL="1661739" indent="0">
              <a:buNone/>
              <a:defRPr sz="4400"/>
            </a:lvl2pPr>
            <a:lvl3pPr marL="3323478" indent="0">
              <a:buNone/>
              <a:defRPr sz="3600"/>
            </a:lvl3pPr>
            <a:lvl4pPr marL="4985217" indent="0">
              <a:buNone/>
              <a:defRPr sz="3300"/>
            </a:lvl4pPr>
            <a:lvl5pPr marL="6646956" indent="0">
              <a:buNone/>
              <a:defRPr sz="3300"/>
            </a:lvl5pPr>
            <a:lvl6pPr marL="8308696" indent="0">
              <a:buNone/>
              <a:defRPr sz="3300"/>
            </a:lvl6pPr>
            <a:lvl7pPr marL="9970435" indent="0">
              <a:buNone/>
              <a:defRPr sz="3300"/>
            </a:lvl7pPr>
            <a:lvl8pPr marL="11632174" indent="0">
              <a:buNone/>
              <a:defRPr sz="3300"/>
            </a:lvl8pPr>
            <a:lvl9pPr marL="13293913" indent="0">
              <a:buNone/>
              <a:defRPr sz="3300"/>
            </a:lvl9pPr>
          </a:lstStyle>
          <a:p>
            <a:pPr lvl="0"/>
            <a:r>
              <a:rPr lang="pt-PT" smtClean="0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5CAD9-6DDF-4129-B2D5-B6FF2F84DE62}" type="datetimeFigureOut">
              <a:rPr lang="pt-PT" smtClean="0"/>
              <a:pPr/>
              <a:t>18-04-2011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22F9B6-98B3-441E-9C6A-581B6AE33758}" type="slidenum">
              <a:rPr lang="pt-PT" smtClean="0"/>
              <a:pPr/>
              <a:t>‹nº›</a:t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900114" y="1153480"/>
            <a:ext cx="16202025" cy="4800600"/>
          </a:xfrm>
          <a:prstGeom prst="rect">
            <a:avLst/>
          </a:prstGeom>
        </p:spPr>
        <p:txBody>
          <a:bodyPr vert="horz" lIns="332348" tIns="166174" rIns="332348" bIns="166174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pt-PT"/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900114" y="6720855"/>
            <a:ext cx="16202025" cy="19009043"/>
          </a:xfrm>
          <a:prstGeom prst="rect">
            <a:avLst/>
          </a:prstGeom>
        </p:spPr>
        <p:txBody>
          <a:bodyPr vert="horz" lIns="332348" tIns="166174" rIns="332348" bIns="166174" rtlCol="0">
            <a:normAutofit/>
          </a:bodyPr>
          <a:lstStyle/>
          <a:p>
            <a:pPr lvl="0"/>
            <a:r>
              <a:rPr lang="pt-PT" smtClean="0"/>
              <a:t>Clique para editar os estilos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900114" y="26696684"/>
            <a:ext cx="4200525" cy="1533524"/>
          </a:xfrm>
          <a:prstGeom prst="rect">
            <a:avLst/>
          </a:prstGeom>
        </p:spPr>
        <p:txBody>
          <a:bodyPr vert="horz" lIns="332348" tIns="166174" rIns="332348" bIns="166174" rtlCol="0" anchor="ctr"/>
          <a:lstStyle>
            <a:lvl1pPr algn="l">
              <a:defRPr sz="4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A5CAD9-6DDF-4129-B2D5-B6FF2F84DE62}" type="datetimeFigureOut">
              <a:rPr lang="pt-PT" smtClean="0"/>
              <a:pPr/>
              <a:t>18-04-2011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6150770" y="26696684"/>
            <a:ext cx="5700713" cy="1533524"/>
          </a:xfrm>
          <a:prstGeom prst="rect">
            <a:avLst/>
          </a:prstGeom>
        </p:spPr>
        <p:txBody>
          <a:bodyPr vert="horz" lIns="332348" tIns="166174" rIns="332348" bIns="166174" rtlCol="0" anchor="ctr"/>
          <a:lstStyle>
            <a:lvl1pPr algn="ctr">
              <a:defRPr sz="4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12901614" y="26696684"/>
            <a:ext cx="4200525" cy="1533524"/>
          </a:xfrm>
          <a:prstGeom prst="rect">
            <a:avLst/>
          </a:prstGeom>
        </p:spPr>
        <p:txBody>
          <a:bodyPr vert="horz" lIns="332348" tIns="166174" rIns="332348" bIns="166174" rtlCol="0" anchor="ctr"/>
          <a:lstStyle>
            <a:lvl1pPr algn="r">
              <a:defRPr sz="4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22F9B6-98B3-441E-9C6A-581B6AE33758}" type="slidenum">
              <a:rPr lang="pt-PT" smtClean="0"/>
              <a:pPr/>
              <a:t>‹nº›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3323478" rtl="0" eaLnBrk="1" latinLnBrk="0" hangingPunct="1">
        <a:spcBef>
          <a:spcPct val="0"/>
        </a:spcBef>
        <a:buNone/>
        <a:defRPr sz="16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46304" indent="-1246304" algn="l" defTabSz="3323478" rtl="0" eaLnBrk="1" latinLnBrk="0" hangingPunct="1">
        <a:spcBef>
          <a:spcPct val="20000"/>
        </a:spcBef>
        <a:buFont typeface="Arial" pitchFamily="34" charset="0"/>
        <a:buChar char="•"/>
        <a:defRPr sz="11600" kern="1200">
          <a:solidFill>
            <a:schemeClr val="tx1"/>
          </a:solidFill>
          <a:latin typeface="+mn-lt"/>
          <a:ea typeface="+mn-ea"/>
          <a:cs typeface="+mn-cs"/>
        </a:defRPr>
      </a:lvl1pPr>
      <a:lvl2pPr marL="2700326" indent="-1038587" algn="l" defTabSz="3323478" rtl="0" eaLnBrk="1" latinLnBrk="0" hangingPunct="1">
        <a:spcBef>
          <a:spcPct val="20000"/>
        </a:spcBef>
        <a:buFont typeface="Arial" pitchFamily="34" charset="0"/>
        <a:buChar char="–"/>
        <a:defRPr sz="10200" kern="1200">
          <a:solidFill>
            <a:schemeClr val="tx1"/>
          </a:solidFill>
          <a:latin typeface="+mn-lt"/>
          <a:ea typeface="+mn-ea"/>
          <a:cs typeface="+mn-cs"/>
        </a:defRPr>
      </a:lvl2pPr>
      <a:lvl3pPr marL="4154348" indent="-830870" algn="l" defTabSz="3323478" rtl="0" eaLnBrk="1" latinLnBrk="0" hangingPunct="1">
        <a:spcBef>
          <a:spcPct val="20000"/>
        </a:spcBef>
        <a:buFont typeface="Arial" pitchFamily="34" charset="0"/>
        <a:buChar char="•"/>
        <a:defRPr sz="8700" kern="1200">
          <a:solidFill>
            <a:schemeClr val="tx1"/>
          </a:solidFill>
          <a:latin typeface="+mn-lt"/>
          <a:ea typeface="+mn-ea"/>
          <a:cs typeface="+mn-cs"/>
        </a:defRPr>
      </a:lvl3pPr>
      <a:lvl4pPr marL="5816087" indent="-830870" algn="l" defTabSz="3323478" rtl="0" eaLnBrk="1" latinLnBrk="0" hangingPunct="1">
        <a:spcBef>
          <a:spcPct val="20000"/>
        </a:spcBef>
        <a:buFont typeface="Arial" pitchFamily="34" charset="0"/>
        <a:buChar char="–"/>
        <a:defRPr sz="7300" kern="1200">
          <a:solidFill>
            <a:schemeClr val="tx1"/>
          </a:solidFill>
          <a:latin typeface="+mn-lt"/>
          <a:ea typeface="+mn-ea"/>
          <a:cs typeface="+mn-cs"/>
        </a:defRPr>
      </a:lvl4pPr>
      <a:lvl5pPr marL="7477826" indent="-830870" algn="l" defTabSz="3323478" rtl="0" eaLnBrk="1" latinLnBrk="0" hangingPunct="1">
        <a:spcBef>
          <a:spcPct val="20000"/>
        </a:spcBef>
        <a:buFont typeface="Arial" pitchFamily="34" charset="0"/>
        <a:buChar char="»"/>
        <a:defRPr sz="7300" kern="1200">
          <a:solidFill>
            <a:schemeClr val="tx1"/>
          </a:solidFill>
          <a:latin typeface="+mn-lt"/>
          <a:ea typeface="+mn-ea"/>
          <a:cs typeface="+mn-cs"/>
        </a:defRPr>
      </a:lvl5pPr>
      <a:lvl6pPr marL="9139565" indent="-830870" algn="l" defTabSz="3323478" rtl="0" eaLnBrk="1" latinLnBrk="0" hangingPunct="1">
        <a:spcBef>
          <a:spcPct val="20000"/>
        </a:spcBef>
        <a:buFont typeface="Arial" pitchFamily="34" charset="0"/>
        <a:buChar char="•"/>
        <a:defRPr sz="7300" kern="1200">
          <a:solidFill>
            <a:schemeClr val="tx1"/>
          </a:solidFill>
          <a:latin typeface="+mn-lt"/>
          <a:ea typeface="+mn-ea"/>
          <a:cs typeface="+mn-cs"/>
        </a:defRPr>
      </a:lvl6pPr>
      <a:lvl7pPr marL="10801304" indent="-830870" algn="l" defTabSz="3323478" rtl="0" eaLnBrk="1" latinLnBrk="0" hangingPunct="1">
        <a:spcBef>
          <a:spcPct val="20000"/>
        </a:spcBef>
        <a:buFont typeface="Arial" pitchFamily="34" charset="0"/>
        <a:buChar char="•"/>
        <a:defRPr sz="7300" kern="1200">
          <a:solidFill>
            <a:schemeClr val="tx1"/>
          </a:solidFill>
          <a:latin typeface="+mn-lt"/>
          <a:ea typeface="+mn-ea"/>
          <a:cs typeface="+mn-cs"/>
        </a:defRPr>
      </a:lvl7pPr>
      <a:lvl8pPr marL="12463043" indent="-830870" algn="l" defTabSz="3323478" rtl="0" eaLnBrk="1" latinLnBrk="0" hangingPunct="1">
        <a:spcBef>
          <a:spcPct val="20000"/>
        </a:spcBef>
        <a:buFont typeface="Arial" pitchFamily="34" charset="0"/>
        <a:buChar char="•"/>
        <a:defRPr sz="7300" kern="1200">
          <a:solidFill>
            <a:schemeClr val="tx1"/>
          </a:solidFill>
          <a:latin typeface="+mn-lt"/>
          <a:ea typeface="+mn-ea"/>
          <a:cs typeface="+mn-cs"/>
        </a:defRPr>
      </a:lvl8pPr>
      <a:lvl9pPr marL="14124783" indent="-830870" algn="l" defTabSz="3323478" rtl="0" eaLnBrk="1" latinLnBrk="0" hangingPunct="1">
        <a:spcBef>
          <a:spcPct val="20000"/>
        </a:spcBef>
        <a:buFont typeface="Arial" pitchFamily="34" charset="0"/>
        <a:buChar char="•"/>
        <a:defRPr sz="7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3323478" rtl="0" eaLnBrk="1" latinLnBrk="0" hangingPunct="1">
        <a:defRPr sz="6500" kern="1200">
          <a:solidFill>
            <a:schemeClr val="tx1"/>
          </a:solidFill>
          <a:latin typeface="+mn-lt"/>
          <a:ea typeface="+mn-ea"/>
          <a:cs typeface="+mn-cs"/>
        </a:defRPr>
      </a:lvl1pPr>
      <a:lvl2pPr marL="1661739" algn="l" defTabSz="3323478" rtl="0" eaLnBrk="1" latinLnBrk="0" hangingPunct="1">
        <a:defRPr sz="6500" kern="1200">
          <a:solidFill>
            <a:schemeClr val="tx1"/>
          </a:solidFill>
          <a:latin typeface="+mn-lt"/>
          <a:ea typeface="+mn-ea"/>
          <a:cs typeface="+mn-cs"/>
        </a:defRPr>
      </a:lvl2pPr>
      <a:lvl3pPr marL="3323478" algn="l" defTabSz="3323478" rtl="0" eaLnBrk="1" latinLnBrk="0" hangingPunct="1">
        <a:defRPr sz="6500" kern="1200">
          <a:solidFill>
            <a:schemeClr val="tx1"/>
          </a:solidFill>
          <a:latin typeface="+mn-lt"/>
          <a:ea typeface="+mn-ea"/>
          <a:cs typeface="+mn-cs"/>
        </a:defRPr>
      </a:lvl3pPr>
      <a:lvl4pPr marL="4985217" algn="l" defTabSz="3323478" rtl="0" eaLnBrk="1" latinLnBrk="0" hangingPunct="1"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6956" algn="l" defTabSz="3323478" rtl="0" eaLnBrk="1" latinLnBrk="0" hangingPunct="1"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308696" algn="l" defTabSz="3323478" rtl="0" eaLnBrk="1" latinLnBrk="0" hangingPunct="1"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970435" algn="l" defTabSz="3323478" rtl="0" eaLnBrk="1" latinLnBrk="0" hangingPunct="1"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632174" algn="l" defTabSz="3323478" rtl="0" eaLnBrk="1" latinLnBrk="0" hangingPunct="1"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3293913" algn="l" defTabSz="3323478" rtl="0" eaLnBrk="1" latinLnBrk="0" hangingPunct="1"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://www.google.pt/imgres?imgurl=http://2.bp.blogspot.com/_7TY08u7l6IY/S5ZYUp8TWMI/AAAAAAAABSY/YXs_iqk1pKk/s400/tabaco.gif&amp;imgrefurl=http://treinadoreshp.blogspot.com/2010/03/tabaco-e-o-atleta.html&amp;usg=__HL7TtKozVuThV6hLF4yxo8bZqzM=&amp;h=259&amp;w=250&amp;sz=4&amp;hl=pt-PT&amp;start=1&amp;sig2=tjCvmlVTzYbGwHahYHXq1w&amp;zoom=1&amp;tbnid=3y5vqXFXpGtkuM:&amp;tbnh=112&amp;tbnw=108&amp;ei=jDWsTYyYGInChAfy5OyoCQ&amp;prev=/search?q=tabaco&amp;hl=pt-PT&amp;sa=X&amp;rlz=1W1ADFA_pt-PT&amp;biw=1345&amp;bih=531&amp;tbm=isch&amp;prmd=ivnsub&amp;itbs=1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g_hi" descr="http://t3.gstatic.com/images?q=tbn:ANd9GcSnVs-8WNlG5TSvlr3RFpmPXsdiaRfnaUyBwMWfUZTJtrt6ItE0h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8264394">
            <a:off x="12317092" y="5059857"/>
            <a:ext cx="3597079" cy="3723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m 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418" y="792288"/>
            <a:ext cx="3856028" cy="226825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pic>
        <p:nvPicPr>
          <p:cNvPr id="6" name="Imagem 5" descr="logoue[1]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496202" y="792288"/>
            <a:ext cx="5669458" cy="1814602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8" name="Rectângulo 7"/>
          <p:cNvSpPr/>
          <p:nvPr/>
        </p:nvSpPr>
        <p:spPr>
          <a:xfrm rot="18128661">
            <a:off x="-3069375" y="14142410"/>
            <a:ext cx="21021082" cy="4367467"/>
          </a:xfrm>
          <a:prstGeom prst="rect">
            <a:avLst/>
          </a:prstGeom>
          <a:noFill/>
        </p:spPr>
        <p:txBody>
          <a:bodyPr wrap="square" lIns="332348" tIns="166174" rIns="332348" bIns="166174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pt-PT" sz="26200" b="1" spc="182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Broadway" pitchFamily="82" charset="0"/>
              </a:rPr>
              <a:t> </a:t>
            </a:r>
            <a:r>
              <a:rPr lang="pt-PT" sz="24000" b="1" spc="182" dirty="0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Broadway" pitchFamily="82" charset="0"/>
              </a:rPr>
              <a:t>Tabaco </a:t>
            </a:r>
            <a:r>
              <a:rPr lang="pt-PT" sz="24000" b="1" spc="182" dirty="0" err="1" smtClean="0">
                <a:ln w="11430"/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Broadway" pitchFamily="82" charset="0"/>
              </a:rPr>
              <a:t>Zer</a:t>
            </a:r>
            <a:endParaRPr lang="pt-PT" sz="26200" b="1" spc="182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60000" endA="900" endPos="58000" dir="5400000" sy="-100000" algn="bl" rotWithShape="0"/>
              </a:effectLst>
              <a:latin typeface="Broadway" pitchFamily="82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</TotalTime>
  <Words>3</Words>
  <Application>Microsoft Office PowerPoint</Application>
  <PresentationFormat>Personalizados</PresentationFormat>
  <Paragraphs>1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dos diapositivos</vt:lpstr>
      </vt:variant>
      <vt:variant>
        <vt:i4>1</vt:i4>
      </vt:variant>
    </vt:vector>
  </HeadingPairs>
  <TitlesOfParts>
    <vt:vector size="2" baseType="lpstr">
      <vt:lpstr>Tema do Office</vt:lpstr>
      <vt:lpstr>Diapositivo 1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Tabaco Zer</dc:title>
  <dc:creator>Teresa</dc:creator>
  <cp:lastModifiedBy>Teresa</cp:lastModifiedBy>
  <cp:revision>3</cp:revision>
  <dcterms:created xsi:type="dcterms:W3CDTF">2011-04-18T14:51:09Z</dcterms:created>
  <dcterms:modified xsi:type="dcterms:W3CDTF">2011-04-18T16:01:06Z</dcterms:modified>
</cp:coreProperties>
</file>