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6" r:id="rId7"/>
    <p:sldId id="267" r:id="rId8"/>
    <p:sldId id="268" r:id="rId9"/>
    <p:sldId id="269" r:id="rId10"/>
    <p:sldId id="270" r:id="rId11"/>
    <p:sldId id="259" r:id="rId12"/>
    <p:sldId id="262" r:id="rId13"/>
    <p:sldId id="263" r:id="rId14"/>
    <p:sldId id="261" r:id="rId1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47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21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54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66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557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916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110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7117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881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733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6331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5F88-3079-4CE0-9305-4AE7EA3B33CE}" type="datetimeFigureOut">
              <a:rPr lang="pt-PT" smtClean="0"/>
              <a:t>27/09/2016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F319E-A1E6-4319-8829-B75E321B3B9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490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97829" y="701447"/>
            <a:ext cx="7213600" cy="3217409"/>
          </a:xfrm>
        </p:spPr>
        <p:txBody>
          <a:bodyPr>
            <a:normAutofit/>
          </a:bodyPr>
          <a:lstStyle/>
          <a:p>
            <a:r>
              <a:rPr lang="pt-PT" b="1" dirty="0"/>
              <a:t>Violência nos adultos e idosos: investigar e intervir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2229" y="4847771"/>
            <a:ext cx="8055429" cy="961572"/>
          </a:xfrm>
        </p:spPr>
        <p:txBody>
          <a:bodyPr>
            <a:normAutofit/>
          </a:bodyPr>
          <a:lstStyle/>
          <a:p>
            <a:r>
              <a:rPr lang="pt-PT" sz="2000" b="1" dirty="0"/>
              <a:t>Maria Otilia Brites Zangão</a:t>
            </a:r>
          </a:p>
          <a:p>
            <a:r>
              <a:rPr lang="pt-PT" sz="2000" dirty="0"/>
              <a:t>Doutora em Enfermagem. Professora-Adjunta na UÉ/ESESJD</a:t>
            </a:r>
          </a:p>
          <a:p>
            <a:endParaRPr lang="pt-PT" sz="2000" dirty="0"/>
          </a:p>
        </p:txBody>
      </p:sp>
      <p:sp>
        <p:nvSpPr>
          <p:cNvPr id="4" name="Retângulo 3"/>
          <p:cNvSpPr/>
          <p:nvPr/>
        </p:nvSpPr>
        <p:spPr>
          <a:xfrm>
            <a:off x="6735948" y="516781"/>
            <a:ext cx="1910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 err="1"/>
              <a:t>Symposium</a:t>
            </a:r>
            <a:endParaRPr lang="pt-PT" sz="2800" b="1" dirty="0"/>
          </a:p>
        </p:txBody>
      </p:sp>
    </p:spTree>
    <p:extLst>
      <p:ext uri="{BB962C8B-B14F-4D97-AF65-F5344CB8AC3E}">
        <p14:creationId xmlns:p14="http://schemas.microsoft.com/office/powerpoint/2010/main" val="175987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136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sz="3400" b="1" dirty="0"/>
              <a:t>ESACA - Envelhecer com Segurança no Alentejo – Compreender para Agir</a:t>
            </a:r>
            <a:r>
              <a:rPr lang="pt-PT" sz="2400" b="1" dirty="0"/>
              <a:t> </a:t>
            </a:r>
            <a:r>
              <a:rPr lang="pt-PT" sz="2400" dirty="0"/>
              <a:t>- Mendes, Felismina; </a:t>
            </a:r>
            <a:r>
              <a:rPr lang="pt-PT" sz="2400" b="1" dirty="0" err="1"/>
              <a:t>Gemito</a:t>
            </a:r>
            <a:r>
              <a:rPr lang="pt-PT" sz="2400" b="1" dirty="0"/>
              <a:t>, Maria Laurência</a:t>
            </a:r>
            <a:r>
              <a:rPr lang="pt-PT" sz="2400" dirty="0"/>
              <a:t>; Zangão, Maria Otilia; Chora, Maria Antónia; Pereira, Catarina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3362035"/>
            <a:ext cx="6467764" cy="2814927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Maria Laurência </a:t>
            </a:r>
            <a:r>
              <a:rPr lang="pt-PT" b="1" dirty="0" err="1"/>
              <a:t>Gemito</a:t>
            </a:r>
            <a:endParaRPr lang="pt-PT" b="1" dirty="0"/>
          </a:p>
          <a:p>
            <a:r>
              <a:rPr lang="pt-PT" dirty="0"/>
              <a:t>Professora-Adjunta na UÉ/ESESJD</a:t>
            </a:r>
          </a:p>
          <a:p>
            <a:r>
              <a:rPr lang="pt-PT" dirty="0"/>
              <a:t>Doutora em Sociologia</a:t>
            </a:r>
          </a:p>
          <a:p>
            <a:r>
              <a:rPr lang="pt-PT" dirty="0"/>
              <a:t>Mestre em Sociologia</a:t>
            </a:r>
          </a:p>
          <a:p>
            <a:r>
              <a:rPr lang="pt-PT" dirty="0"/>
              <a:t>Especialista em Enfermagem Comunitária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220" y="3138793"/>
            <a:ext cx="2029004" cy="223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9257" y="1825625"/>
            <a:ext cx="11074399" cy="4351338"/>
          </a:xfrm>
        </p:spPr>
        <p:txBody>
          <a:bodyPr>
            <a:normAutofit fontScale="92500"/>
          </a:bodyPr>
          <a:lstStyle/>
          <a:p>
            <a:r>
              <a:rPr lang="pt-PT" dirty="0"/>
              <a:t>Os três estudos resultaram de um projeto de intervenção contra a violência doméstica “Bem-me-quer malmequer- porque a violência existe e não escolhe idades” financiado pelo POPH (janeiro de 2013 – fevereiro de 2015).</a:t>
            </a:r>
          </a:p>
          <a:p>
            <a:endParaRPr lang="pt-PT" dirty="0"/>
          </a:p>
          <a:p>
            <a:r>
              <a:rPr lang="pt-PT"/>
              <a:t>A RIIDE </a:t>
            </a:r>
            <a:r>
              <a:rPr lang="pt-PT" dirty="0"/>
              <a:t>surgiu em 2009, no âmbito de um projeto financiado pelo POPH, eixo 7.7.</a:t>
            </a:r>
          </a:p>
          <a:p>
            <a:endParaRPr lang="pt-PT" dirty="0"/>
          </a:p>
          <a:p>
            <a:r>
              <a:rPr lang="pt-PT" dirty="0"/>
              <a:t>Projeto ESACA - Envelhecer com Segurança no Alentejo – Compreender para Agir, cofinanciado por: Alentejo 2020, Portugal 2020 e União Europeia.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00935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4"/>
          <p:cNvSpPr>
            <a:spLocks noGrp="1"/>
          </p:cNvSpPr>
          <p:nvPr>
            <p:ph sz="half" idx="1"/>
          </p:nvPr>
        </p:nvSpPr>
        <p:spPr>
          <a:xfrm>
            <a:off x="6777183" y="957407"/>
            <a:ext cx="5181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PT" altLang="pt-PT" b="1" dirty="0"/>
              <a:t>Debate Público </a:t>
            </a:r>
          </a:p>
          <a:p>
            <a:pPr lvl="1" algn="just">
              <a:lnSpc>
                <a:spcPct val="150000"/>
              </a:lnSpc>
            </a:pPr>
            <a:r>
              <a:rPr lang="pt-PT" altLang="pt-PT" dirty="0"/>
              <a:t>Terminada cada fase do projeto entendemos ser adequado fazer o balanço público das atividades desenvolvidas e dos resultados alcançados </a:t>
            </a:r>
          </a:p>
          <a:p>
            <a:endParaRPr lang="pt-PT" dirty="0"/>
          </a:p>
        </p:txBody>
      </p:sp>
      <p:pic>
        <p:nvPicPr>
          <p:cNvPr id="7" name="Marcador de Posição de Conteúd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78830" y="291635"/>
            <a:ext cx="4086624" cy="56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Número do Diapositivo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70B61-D1A0-40FB-BE59-3D4EC427D99C}" type="slidenum">
              <a:rPr lang="pt-PT" altLang="pt-P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pt-PT" sz="1200">
              <a:solidFill>
                <a:srgbClr val="898989"/>
              </a:solidFill>
            </a:endParaRP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5346" y="147782"/>
            <a:ext cx="9139238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177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655" y="1584325"/>
            <a:ext cx="10515600" cy="1325563"/>
          </a:xfrm>
        </p:spPr>
        <p:txBody>
          <a:bodyPr/>
          <a:lstStyle/>
          <a:p>
            <a:r>
              <a:rPr lang="pt-PT" b="1" dirty="0"/>
              <a:t>Referencias Bibliográficas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05691" y="3026352"/>
            <a:ext cx="10515600" cy="4351338"/>
          </a:xfrm>
        </p:spPr>
        <p:txBody>
          <a:bodyPr/>
          <a:lstStyle/>
          <a:p>
            <a:r>
              <a:rPr lang="en-US" dirty="0"/>
              <a:t>WHO (2002). World report on violence and health. Edited by Etienne G. Krug, Linda L. Dahlberg, James A. Mercy, Anthony B. </a:t>
            </a:r>
            <a:r>
              <a:rPr lang="en-US" dirty="0" err="1"/>
              <a:t>Zwi</a:t>
            </a:r>
            <a:r>
              <a:rPr lang="en-US" dirty="0"/>
              <a:t> and Rafael Lozano. </a:t>
            </a:r>
            <a:r>
              <a:rPr lang="en-US" dirty="0" err="1"/>
              <a:t>Geneve</a:t>
            </a:r>
            <a:r>
              <a:rPr lang="en-US" dirty="0"/>
              <a:t>. [Internet]. [cited  2016  May  23]  Available from: http://whqlibdoc.who.int/hq/2002/9241545615.pdf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025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/>
              <a:t>De modo consentido ou não, somos diariamente confrontados com situações de violência, relatada pelos meios de comunicação social, ou por alguém que faz parte da nossa esfera social.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 violência acontece a partir daquilo ou daquele que é violento, é a ação de violentar outro ou violentar-se.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Trata-se de um comportamento deliberado que pode causar danos físicos e/ou psíquicos ao próprio ou ao outro, comprometendo o bem-estar e por vezes a própria vida.</a:t>
            </a:r>
          </a:p>
        </p:txBody>
      </p:sp>
    </p:spTree>
    <p:extLst>
      <p:ext uri="{BB962C8B-B14F-4D97-AF65-F5344CB8AC3E}">
        <p14:creationId xmlns:p14="http://schemas.microsoft.com/office/powerpoint/2010/main" val="25871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A violência manifesta-se como uma realidade que ultrapassa qualquer fronteira, independentemente da sua natureza étnica, cultural, geográfica, política, social, económica ou financeira.</a:t>
            </a:r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/>
              <a:t>É considerada um problema de saúde pública (</a:t>
            </a:r>
            <a:r>
              <a:rPr lang="en-US" dirty="0"/>
              <a:t>WHO, 2002),</a:t>
            </a:r>
            <a:r>
              <a:rPr lang="pt-PT" dirty="0"/>
              <a:t> apesar de não representar um novo problema de saúde, mas sim um fenómeno que tem sido perpetuado na história da humanidade e, como é do conhecimento geral, acontece nas mais variadas conjunturas e contextos.</a:t>
            </a:r>
          </a:p>
          <a:p>
            <a:pPr algn="just"/>
            <a:endParaRPr lang="pt-PT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7394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9057" y="532264"/>
            <a:ext cx="9887857" cy="1325563"/>
          </a:xfrm>
        </p:spPr>
        <p:txBody>
          <a:bodyPr/>
          <a:lstStyle/>
          <a:p>
            <a:pPr algn="ctr"/>
            <a:r>
              <a:rPr lang="pt-PT" b="1" dirty="0"/>
              <a:t>Objetivos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01255" y="2037276"/>
            <a:ext cx="10515600" cy="3216049"/>
          </a:xfrm>
        </p:spPr>
        <p:txBody>
          <a:bodyPr/>
          <a:lstStyle/>
          <a:p>
            <a:pPr algn="just"/>
            <a:r>
              <a:rPr lang="pt-PT" dirty="0"/>
              <a:t>Apresentar estudos realizados sobre violência no Alentejo.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Discutir a importância das redes na problemática da violência.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Apresentar Projeto em curso sobre como envelhecer com segurança no Alentejo.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329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3343" y="420914"/>
            <a:ext cx="10515600" cy="1429431"/>
          </a:xfrm>
        </p:spPr>
        <p:txBody>
          <a:bodyPr/>
          <a:lstStyle/>
          <a:p>
            <a:pPr algn="ctr"/>
            <a:r>
              <a:rPr lang="pt-PT" b="1" dirty="0"/>
              <a:t>Comunicações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" y="1850346"/>
            <a:ext cx="11611428" cy="3984398"/>
          </a:xfrm>
        </p:spPr>
        <p:txBody>
          <a:bodyPr>
            <a:normAutofit fontScale="62500" lnSpcReduction="20000"/>
          </a:bodyPr>
          <a:lstStyle/>
          <a:p>
            <a:r>
              <a:rPr lang="pt-PT" dirty="0"/>
              <a:t>PREVALÊNCIA DA VIOLÊNCIA EM ADULTOS - Zangão, Maria Otília; </a:t>
            </a:r>
            <a:r>
              <a:rPr lang="pt-PT" b="1" dirty="0"/>
              <a:t>Serra, Isaura</a:t>
            </a:r>
            <a:r>
              <a:rPr lang="pt-PT" dirty="0"/>
              <a:t>; </a:t>
            </a:r>
            <a:r>
              <a:rPr lang="pt-PT" dirty="0" err="1"/>
              <a:t>Gemito</a:t>
            </a:r>
            <a:r>
              <a:rPr lang="pt-PT" dirty="0"/>
              <a:t>, Maria Laurência; Pinheiro, Felícia Tavares; Magalhães, Dulce; Marques, Maria de Fátima  </a:t>
            </a:r>
          </a:p>
          <a:p>
            <a:endParaRPr lang="pt-PT" dirty="0"/>
          </a:p>
          <a:p>
            <a:r>
              <a:rPr lang="pt-PT" dirty="0"/>
              <a:t>REPRESENTAÇÃO SOCIAL DA VIOLÊNCIA DOMÉSTICA - </a:t>
            </a:r>
            <a:r>
              <a:rPr lang="pt-PT" dirty="0" err="1"/>
              <a:t>Gemito</a:t>
            </a:r>
            <a:r>
              <a:rPr lang="pt-PT" dirty="0"/>
              <a:t>, Maria Laurência; Pinheiro, Felícia Tavares; Zangão, Maria Otília; Serra, Isaura; Magalhães, Dulce; </a:t>
            </a:r>
            <a:r>
              <a:rPr lang="pt-PT" b="1" dirty="0"/>
              <a:t>Marques, Maria de Fátima</a:t>
            </a:r>
          </a:p>
          <a:p>
            <a:endParaRPr lang="pt-PT" dirty="0"/>
          </a:p>
          <a:p>
            <a:r>
              <a:rPr lang="pt-PT" dirty="0"/>
              <a:t>A VIOLÊNCIA DOMÉSTICA NA PERSPETIVA DE MULHERES QUE A VIVERAM - </a:t>
            </a:r>
            <a:r>
              <a:rPr lang="pt-PT" b="1" dirty="0"/>
              <a:t>Magalhães, Dulce</a:t>
            </a:r>
            <a:r>
              <a:rPr lang="pt-PT" dirty="0"/>
              <a:t>; Marques, Maria de Fátima; Zangão, Maria Otília; Serra, Isaura; </a:t>
            </a:r>
            <a:r>
              <a:rPr lang="pt-PT" dirty="0" err="1"/>
              <a:t>Gemito</a:t>
            </a:r>
            <a:r>
              <a:rPr lang="pt-PT" dirty="0"/>
              <a:t>, Maria Laurência; Pinheiro, Felícia Tavares</a:t>
            </a:r>
          </a:p>
          <a:p>
            <a:endParaRPr lang="pt-PT" dirty="0"/>
          </a:p>
          <a:p>
            <a:r>
              <a:rPr lang="pt-PT" dirty="0"/>
              <a:t>REDE DE INTERVENÇÃO INTEGRADA DO DISTRITO DE ÉVORA (RIIDE): Uma resposta multidisciplinar para a violência - </a:t>
            </a:r>
            <a:r>
              <a:rPr lang="pt-PT" dirty="0" err="1"/>
              <a:t>Gemito</a:t>
            </a:r>
            <a:r>
              <a:rPr lang="pt-PT" dirty="0"/>
              <a:t>, Maria Laurência; </a:t>
            </a:r>
            <a:r>
              <a:rPr lang="pt-PT" b="1" dirty="0"/>
              <a:t>Pinheiro, Felícia Tavares</a:t>
            </a:r>
            <a:r>
              <a:rPr lang="pt-PT" dirty="0"/>
              <a:t>; Lopes, Manuel</a:t>
            </a:r>
          </a:p>
          <a:p>
            <a:endParaRPr lang="pt-PT" dirty="0"/>
          </a:p>
          <a:p>
            <a:r>
              <a:rPr lang="pt-PT" dirty="0"/>
              <a:t>ESACA - Envelhecer com Segurança no Alentejo – Compreender para Agir - Mendes, Felismina; </a:t>
            </a:r>
            <a:r>
              <a:rPr lang="pt-PT" b="1" dirty="0" err="1"/>
              <a:t>Gemito</a:t>
            </a:r>
            <a:r>
              <a:rPr lang="pt-PT" b="1" dirty="0"/>
              <a:t>, Maria Laurência</a:t>
            </a:r>
            <a:r>
              <a:rPr lang="pt-PT" dirty="0"/>
              <a:t>; Zangão, Maria Otilia; Chora, Maria Antónia; Pereira, Catarina </a:t>
            </a:r>
          </a:p>
        </p:txBody>
      </p:sp>
    </p:spTree>
    <p:extLst>
      <p:ext uri="{BB962C8B-B14F-4D97-AF65-F5344CB8AC3E}">
        <p14:creationId xmlns:p14="http://schemas.microsoft.com/office/powerpoint/2010/main" val="206131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85925"/>
            <a:ext cx="10515600" cy="1325563"/>
          </a:xfrm>
        </p:spPr>
        <p:txBody>
          <a:bodyPr>
            <a:normAutofit/>
          </a:bodyPr>
          <a:lstStyle/>
          <a:p>
            <a:r>
              <a:rPr lang="pt-PT" sz="3100" b="1" dirty="0"/>
              <a:t>PREVALÊNCIA DA VIOLÊNCIA EM ADULTOS </a:t>
            </a:r>
            <a:r>
              <a:rPr lang="pt-PT" sz="3100" dirty="0"/>
              <a:t>- </a:t>
            </a:r>
            <a:r>
              <a:rPr lang="pt-PT" sz="2200" dirty="0"/>
              <a:t>Zangão, Maria Otília; </a:t>
            </a:r>
            <a:r>
              <a:rPr lang="pt-PT" sz="2200" b="1" dirty="0"/>
              <a:t>Serra, Isaura</a:t>
            </a:r>
            <a:r>
              <a:rPr lang="pt-PT" sz="2200" dirty="0"/>
              <a:t>; </a:t>
            </a:r>
            <a:r>
              <a:rPr lang="pt-PT" sz="2200" dirty="0" err="1"/>
              <a:t>Gemito</a:t>
            </a:r>
            <a:r>
              <a:rPr lang="pt-PT" sz="2200" dirty="0"/>
              <a:t>, Maria Laurência; Pinheiro, Felícia Tavares; Magalhães, Dulce; Marques, Maria de Fátima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3362035"/>
            <a:ext cx="7160491" cy="28149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PT" b="1" dirty="0"/>
              <a:t>Isaura Serra</a:t>
            </a:r>
          </a:p>
          <a:p>
            <a:r>
              <a:rPr lang="pt-PT" dirty="0"/>
              <a:t>Professora-Adjunta na UÉ/ESESJD</a:t>
            </a:r>
          </a:p>
          <a:p>
            <a:r>
              <a:rPr lang="pt-PT" dirty="0"/>
              <a:t>Doutoranda em Enfermagem na Universidade Católica</a:t>
            </a:r>
          </a:p>
          <a:p>
            <a:r>
              <a:rPr lang="pt-PT" dirty="0"/>
              <a:t>Mestre em Intervenção Sócio Organizacional na Saúde</a:t>
            </a:r>
          </a:p>
          <a:p>
            <a:r>
              <a:rPr lang="pt-PT" dirty="0"/>
              <a:t>Especialista em Enfermagem Comunitária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837" y="3196826"/>
            <a:ext cx="2152072" cy="16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3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128" y="1575088"/>
            <a:ext cx="10515600" cy="1325563"/>
          </a:xfrm>
        </p:spPr>
        <p:txBody>
          <a:bodyPr>
            <a:normAutofit/>
          </a:bodyPr>
          <a:lstStyle/>
          <a:p>
            <a:r>
              <a:rPr lang="pt-PT" sz="3100" b="1" dirty="0"/>
              <a:t>REPRESENTAÇÃO SOCIAL DA VIOLÊNCIA DOMÉSTICA </a:t>
            </a:r>
            <a:r>
              <a:rPr lang="pt-PT" sz="3100" dirty="0"/>
              <a:t>- </a:t>
            </a:r>
            <a:r>
              <a:rPr lang="pt-PT" sz="2400" dirty="0" err="1"/>
              <a:t>Gemito</a:t>
            </a:r>
            <a:r>
              <a:rPr lang="pt-PT" sz="2400" dirty="0"/>
              <a:t>, Maria Laurência; Pinheiro, Felícia Tavares; Zangão, Maria Otília; Serra, Isaura; Magalhães, Dulce; </a:t>
            </a:r>
            <a:r>
              <a:rPr lang="pt-PT" sz="2400" b="1" dirty="0"/>
              <a:t>Marques, Maria de Fátima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3454399"/>
            <a:ext cx="7123545" cy="2722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 dirty="0"/>
              <a:t>Maria de Fátima Marques</a:t>
            </a:r>
          </a:p>
          <a:p>
            <a:r>
              <a:rPr lang="pt-PT" dirty="0"/>
              <a:t>Professora-Adjunta na UÉ/ESESJD</a:t>
            </a:r>
          </a:p>
          <a:p>
            <a:r>
              <a:rPr lang="pt-PT" dirty="0"/>
              <a:t>Doutoranda em Enfermagem na ESEL</a:t>
            </a:r>
          </a:p>
          <a:p>
            <a:r>
              <a:rPr lang="pt-PT" dirty="0"/>
              <a:t>Mestre em Ecologia Humana </a:t>
            </a:r>
          </a:p>
          <a:p>
            <a:r>
              <a:rPr lang="pt-PT" dirty="0"/>
              <a:t>Especialista em Enfermagem de Saúde Mental e Psiquiatria</a:t>
            </a:r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94" y="3050703"/>
            <a:ext cx="1464278" cy="22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473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sz="3100" b="1" dirty="0"/>
              <a:t>A VIOLÊNCIA DOMÉSTICA NA PERSPETIVA DE MULHERES QUE A VIVERAM </a:t>
            </a:r>
            <a:r>
              <a:rPr lang="pt-PT" sz="2200" dirty="0"/>
              <a:t>- </a:t>
            </a:r>
            <a:r>
              <a:rPr lang="pt-PT" sz="2200" b="1" dirty="0"/>
              <a:t>Magalhães, Dulce</a:t>
            </a:r>
            <a:r>
              <a:rPr lang="pt-PT" sz="2200" dirty="0"/>
              <a:t>; Marques, Maria de Fátima; Zangão, Maria Otília; Serra, Isaura; </a:t>
            </a:r>
            <a:r>
              <a:rPr lang="pt-PT" sz="2200" dirty="0" err="1"/>
              <a:t>Gemito</a:t>
            </a:r>
            <a:r>
              <a:rPr lang="pt-PT" sz="2200" dirty="0"/>
              <a:t>, Maria Laurência; Pinheiro, Felícia Tavares</a:t>
            </a:r>
            <a:br>
              <a:rPr lang="pt-PT" sz="2200" dirty="0"/>
            </a:br>
            <a:endParaRPr lang="pt-PT" sz="22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872943"/>
            <a:ext cx="7779327" cy="3304020"/>
          </a:xfrm>
        </p:spPr>
        <p:txBody>
          <a:bodyPr/>
          <a:lstStyle/>
          <a:p>
            <a:r>
              <a:rPr lang="pt-PT" dirty="0"/>
              <a:t>Dulce Magalhães </a:t>
            </a:r>
          </a:p>
          <a:p>
            <a:r>
              <a:rPr lang="pt-PT" dirty="0"/>
              <a:t>Professora-Coordenador s/ </a:t>
            </a:r>
            <a:r>
              <a:rPr lang="pt-PT" dirty="0" err="1"/>
              <a:t>agreg</a:t>
            </a:r>
            <a:r>
              <a:rPr lang="pt-PT" dirty="0"/>
              <a:t>.  UÉ/ESESJD</a:t>
            </a:r>
          </a:p>
          <a:p>
            <a:r>
              <a:rPr lang="pt-PT" dirty="0"/>
              <a:t>Doutoranda em Enfermagem na ESEL</a:t>
            </a:r>
          </a:p>
          <a:p>
            <a:r>
              <a:rPr lang="pt-PT" dirty="0"/>
              <a:t>Mestre em Ecologia Humana </a:t>
            </a:r>
          </a:p>
          <a:p>
            <a:r>
              <a:rPr lang="pt-PT" dirty="0"/>
              <a:t>Especialista em Enfermagem de Saúde Mental e Psiquiatria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1780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65852"/>
            <a:ext cx="10515600" cy="1325563"/>
          </a:xfrm>
        </p:spPr>
        <p:txBody>
          <a:bodyPr>
            <a:normAutofit/>
          </a:bodyPr>
          <a:lstStyle/>
          <a:p>
            <a:r>
              <a:rPr lang="pt-PT" sz="3100" b="1" dirty="0"/>
              <a:t>REDE DE INTERVENÇÃO INTEGRADA DO DISTRITO DE ÉVORA (RIIDE): Uma resposta multidisciplinar para a violência </a:t>
            </a:r>
            <a:r>
              <a:rPr lang="pt-PT" sz="2400" dirty="0"/>
              <a:t>- </a:t>
            </a:r>
            <a:r>
              <a:rPr lang="pt-PT" sz="2400" dirty="0" err="1"/>
              <a:t>Gemito</a:t>
            </a:r>
            <a:r>
              <a:rPr lang="pt-PT" sz="2400" dirty="0"/>
              <a:t>, Maria Laurência; </a:t>
            </a:r>
            <a:r>
              <a:rPr lang="pt-PT" sz="2400" b="1" dirty="0"/>
              <a:t>Pinheiro, Felícia Tavares</a:t>
            </a:r>
            <a:r>
              <a:rPr lang="pt-PT" sz="2400" dirty="0"/>
              <a:t>; Lopes, Manuel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3149599"/>
            <a:ext cx="6855691" cy="302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Felícia Tavares Pinheiro</a:t>
            </a:r>
          </a:p>
          <a:p>
            <a:r>
              <a:rPr lang="pt-PT" dirty="0"/>
              <a:t>Professora-Adjunta na UÉ/ESESJD</a:t>
            </a:r>
          </a:p>
          <a:p>
            <a:r>
              <a:rPr lang="pt-PT" dirty="0"/>
              <a:t>Mestre em Educação: Questões de Género e Educação para a Cidadania</a:t>
            </a:r>
          </a:p>
          <a:p>
            <a:r>
              <a:rPr lang="pt-PT" dirty="0"/>
              <a:t>Especialista em Enfermagem de Saúde Materna e Obstetrícia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755" y="3266421"/>
            <a:ext cx="1743318" cy="21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46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cao viseu" id="{7D4BD0C3-C5F5-4A5E-8ACB-F42DC205F9E9}" vid="{608977B0-53AF-49F5-A976-81E4FB1214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apresentacao viseu</Template>
  <TotalTime>314</TotalTime>
  <Words>827</Words>
  <Application>Microsoft Office PowerPoint</Application>
  <PresentationFormat>Ecrã Panorâmico</PresentationFormat>
  <Paragraphs>67</Paragraphs>
  <Slides>14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Violência nos adultos e idosos: investigar e intervir </vt:lpstr>
      <vt:lpstr>Apresentação do PowerPoint</vt:lpstr>
      <vt:lpstr>Apresentação do PowerPoint</vt:lpstr>
      <vt:lpstr>Objetivos</vt:lpstr>
      <vt:lpstr>Comunicações</vt:lpstr>
      <vt:lpstr>PREVALÊNCIA DA VIOLÊNCIA EM ADULTOS - Zangão, Maria Otília; Serra, Isaura; Gemito, Maria Laurência; Pinheiro, Felícia Tavares; Magalhães, Dulce; Marques, Maria de Fátima </vt:lpstr>
      <vt:lpstr>REPRESENTAÇÃO SOCIAL DA VIOLÊNCIA DOMÉSTICA - Gemito, Maria Laurência; Pinheiro, Felícia Tavares; Zangão, Maria Otília; Serra, Isaura; Magalhães, Dulce; Marques, Maria de Fátima</vt:lpstr>
      <vt:lpstr>A VIOLÊNCIA DOMÉSTICA NA PERSPETIVA DE MULHERES QUE A VIVERAM - Magalhães, Dulce; Marques, Maria de Fátima; Zangão, Maria Otília; Serra, Isaura; Gemito, Maria Laurência; Pinheiro, Felícia Tavares </vt:lpstr>
      <vt:lpstr>REDE DE INTERVENÇÃO INTEGRADA DO DISTRITO DE ÉVORA (RIIDE): Uma resposta multidisciplinar para a violência - Gemito, Maria Laurência; Pinheiro, Felícia Tavares; Lopes, Manuel</vt:lpstr>
      <vt:lpstr>ESACA - Envelhecer com Segurança no Alentejo – Compreender para Agir - Mendes, Felismina; Gemito, Maria Laurência; Zangão, Maria Otilia; Chora, Maria Antónia; Pereira, Catarina </vt:lpstr>
      <vt:lpstr>Apresentação do PowerPoint</vt:lpstr>
      <vt:lpstr>Apresentação do PowerPoint</vt:lpstr>
      <vt:lpstr>Apresentação do PowerPoint</vt:lpstr>
      <vt:lpstr>Referencias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Prof Felicia</dc:creator>
  <cp:lastModifiedBy>Prof Fatima Marques</cp:lastModifiedBy>
  <cp:revision>14</cp:revision>
  <dcterms:created xsi:type="dcterms:W3CDTF">2016-09-08T09:37:39Z</dcterms:created>
  <dcterms:modified xsi:type="dcterms:W3CDTF">2016-09-27T02:09:20Z</dcterms:modified>
</cp:coreProperties>
</file>