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74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505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58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051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884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578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950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100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130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945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571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4379E-EE8B-49FE-9FCB-5FEE9A310AA8}" type="datetimeFigureOut">
              <a:rPr lang="pt-PT" smtClean="0"/>
              <a:t>02-04-2013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33189-F30B-4BD4-9C68-1017BFBFC44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557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SISTEMAS DE APOIO PARA MULHER/CASAL EM APPT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972544"/>
            <a:ext cx="6400800" cy="1752600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Bebé real vs Bebé Imaginário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pPr algn="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0176" y="472514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b="1" dirty="0">
                <a:solidFill>
                  <a:prstClr val="black"/>
                </a:solidFill>
                <a:latin typeface="Candara"/>
              </a:rPr>
              <a:t>Elaborado por: Enfª Cristina Galucho </a:t>
            </a:r>
          </a:p>
          <a:p>
            <a:pPr lvl="0" algn="ctr"/>
            <a:r>
              <a:rPr lang="pt-PT" b="1" dirty="0">
                <a:solidFill>
                  <a:prstClr val="black"/>
                </a:solidFill>
                <a:latin typeface="Candara"/>
              </a:rPr>
              <a:t>Mestrado SMO </a:t>
            </a:r>
          </a:p>
          <a:p>
            <a:pPr lvl="0" algn="ctr"/>
            <a:endParaRPr lang="pt-PT" b="1" dirty="0">
              <a:solidFill>
                <a:prstClr val="black"/>
              </a:solidFill>
              <a:latin typeface="Candara"/>
            </a:endParaRPr>
          </a:p>
          <a:p>
            <a:pPr lvl="0" algn="ctr"/>
            <a:r>
              <a:rPr lang="pt-PT" b="1" dirty="0">
                <a:solidFill>
                  <a:prstClr val="black"/>
                </a:solidFill>
                <a:latin typeface="Candara"/>
              </a:rPr>
              <a:t>Orientação: Prof Margarida Sim-Sim (PhD)</a:t>
            </a:r>
          </a:p>
          <a:p>
            <a:pPr lvl="0" algn="ctr"/>
            <a:endParaRPr lang="pt-PT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1" y="4678630"/>
            <a:ext cx="101123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12" y="5885765"/>
            <a:ext cx="7747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2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Grupos de apoio 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92888" cy="474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23731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http://xxs-prematuros.com/xxs.htm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9656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5869"/>
            <a:ext cx="7508332" cy="445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61402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http://www.viveresorrir.org.br/diretoria.asp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783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00" y="332655"/>
            <a:ext cx="7215408" cy="428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522920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http://www.lusoneonatologia.com/site/upload/file/Apresentacao_pais_prematuros.pdf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66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FIM</a:t>
            </a:r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3888432" cy="4229914"/>
          </a:xfrm>
        </p:spPr>
      </p:pic>
    </p:spTree>
    <p:extLst>
      <p:ext uri="{BB962C8B-B14F-4D97-AF65-F5344CB8AC3E}">
        <p14:creationId xmlns:p14="http://schemas.microsoft.com/office/powerpoint/2010/main" val="39706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pt-PT" dirty="0" smtClean="0"/>
              <a:t>A APPT é uma situação geradora de ansiedade;</a:t>
            </a:r>
          </a:p>
          <a:p>
            <a:r>
              <a:rPr lang="pt-PT" dirty="0" smtClean="0"/>
              <a:t>Sentimentos de Culpa estão muitas vezes presentes;</a:t>
            </a:r>
          </a:p>
          <a:p>
            <a:r>
              <a:rPr lang="pt-PT" dirty="0" smtClean="0"/>
              <a:t>Entra em confronto o que foi idealizado para o decurso da gravidez e parto e a realidade de um internamento e parto prematuro;</a:t>
            </a:r>
          </a:p>
          <a:p>
            <a:r>
              <a:rPr lang="pt-PT" dirty="0" smtClean="0"/>
              <a:t>Confronto entre o bebé real vs bebé imaginário:</a:t>
            </a:r>
          </a:p>
          <a:p>
            <a:r>
              <a:rPr lang="pt-PT" dirty="0" smtClean="0"/>
              <a:t>Alterações ao processo de vinculação.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189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r>
              <a:rPr lang="pt-PT" dirty="0" smtClean="0"/>
              <a:t>De modo a atenuar este impacto ideal vs real existem vários grupos de apoio em redes sociais e blogues;</a:t>
            </a:r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Aqui são partilhadas experiências de casais que tiveram a experiência de um parto e RN prematuro;</a:t>
            </a:r>
          </a:p>
          <a:p>
            <a:pPr marL="0" indent="0">
              <a:buNone/>
            </a:pPr>
            <a:endParaRPr lang="pt-PT" dirty="0" smtClean="0"/>
          </a:p>
          <a:p>
            <a:r>
              <a:rPr lang="pt-PT" dirty="0" smtClean="0"/>
              <a:t>Fornecida informação acerca da temática.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699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pt-PT" dirty="0" smtClean="0"/>
              <a:t>Exemplo de páginas online e blogues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28801"/>
            <a:ext cx="6977367" cy="367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4719" y="537321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https://www.facebook.com/profile.php?id=1360369056&amp;ref=tn_tnmn#!/omundodobebeprematuro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88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328591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Ex: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7" y="620688"/>
            <a:ext cx="873191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02128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https://www.facebook.com/profile.php?id=1360369056&amp;ref=tn_tnmn#!/PaisPrematuros?fref=ts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38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184576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4681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7332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https://www.facebook.com/profile.php?id=1360369056&amp;ref=tn_tnmn#!/pages/Beb%C3%AAs-prematuros/174352505977072?fref=ts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512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pt-PT" dirty="0" smtClean="0"/>
              <a:t>Blogues: 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52728" cy="389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1780" y="542181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http://bebescia.blogspot.pt/2011/06/bebes-prematuros.html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69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04856" cy="457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37321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http://pt-br.wordpress.com/tag/bebes-prematuros/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22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54657" cy="519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8772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http://enfermped.wordpress.com/saude-do-prematuro/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3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176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SISTEMAS DE APOIO PARA MULHER/CASAL EM APPT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Grupos de apoio </vt:lpstr>
      <vt:lpstr>PowerPoint Presentation</vt:lpstr>
      <vt:lpstr>PowerPoint Presentation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APOIO PARA MULHER/CASAL EM APPT</dc:title>
  <dc:creator>Formigo</dc:creator>
  <cp:lastModifiedBy>Formigo</cp:lastModifiedBy>
  <cp:revision>14</cp:revision>
  <dcterms:created xsi:type="dcterms:W3CDTF">2013-03-23T19:59:15Z</dcterms:created>
  <dcterms:modified xsi:type="dcterms:W3CDTF">2013-04-02T13:34:45Z</dcterms:modified>
</cp:coreProperties>
</file>